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9" r:id="rId4"/>
    <p:sldId id="266" r:id="rId5"/>
    <p:sldId id="265" r:id="rId6"/>
    <p:sldId id="260" r:id="rId7"/>
    <p:sldId id="264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ill Sans MT" panose="020B0502020104020203" pitchFamily="34" charset="0"/>
      <p:regular r:id="rId16"/>
      <p:bold r:id="rId17"/>
      <p:italic r:id="rId18"/>
      <p:boldItalic r:id="rId19"/>
    </p:embeddedFont>
    <p:embeddedFont>
      <p:font typeface="Harrington" panose="04040505050A02020702" pitchFamily="82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aniel" initials="M" lastIdx="1" clrIdx="0">
    <p:extLst>
      <p:ext uri="{19B8F6BF-5375-455C-9EA6-DF929625EA0E}">
        <p15:presenceInfo xmlns:p15="http://schemas.microsoft.com/office/powerpoint/2012/main" userId="Mc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BBAE6A"/>
    <a:srgbClr val="ED595D"/>
    <a:srgbClr val="F49A9C"/>
    <a:srgbClr val="E8262C"/>
    <a:srgbClr val="E2CCBC"/>
    <a:srgbClr val="FDE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204" autoAdjust="0"/>
  </p:normalViewPr>
  <p:slideViewPr>
    <p:cSldViewPr snapToGrid="0" showGuides="1">
      <p:cViewPr varScale="1">
        <p:scale>
          <a:sx n="69" d="100"/>
          <a:sy n="69" d="100"/>
        </p:scale>
        <p:origin x="181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3122-E900-428D-AD4A-0DC67197AC3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71BB-160A-4551-8226-ED9FFD6E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3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verbs translated “grope” and “find” are in the optative mood. That means the Athenians search for God was but a wish apart from additional revelation (see Acts 17:31).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“To deny God’s transcendence and deny his immanence is to arrive at deism. To deny his transcendence and affirm his immanence is to arrive at pantheism” (</a:t>
            </a:r>
            <a:r>
              <a:rPr lang="en-US" dirty="0" err="1"/>
              <a:t>Theopedia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The quoted poet is Aratus. Though the original referent was Zeus, Paul adapts the quotation and applies it to God.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“When the dust has soaked up the blood of a man, once he has died, there is no resurrection” (Aeschylus).</a:t>
            </a:r>
          </a:p>
          <a:p>
            <a:endParaRPr lang="en-US" dirty="0"/>
          </a:p>
          <a:p>
            <a:r>
              <a:rPr lang="en-US" dirty="0"/>
              <a:t>1 Corinthians 1:23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71BB-160A-4551-8226-ED9FFD6E06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420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6243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509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621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693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748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786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2192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9710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62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435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3CCE-B6BD-4213-B3FE-46D3A890EE37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91DDB-69AF-485A-B312-CB120038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F09BD-7F09-4958-B26F-83E180DF3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/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E5922A10-1267-461A-B7B7-50634B9A3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6978" y="175346"/>
            <a:ext cx="2475347" cy="51738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17:22–31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608020-CC9F-47E7-A6F8-E6C0CFC07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48" y="3117585"/>
            <a:ext cx="7772400" cy="1410460"/>
          </a:xfrm>
        </p:spPr>
        <p:txBody>
          <a:bodyPr>
            <a:normAutofit/>
          </a:bodyPr>
          <a:lstStyle/>
          <a:p>
            <a:r>
              <a:rPr lang="en-US" sz="48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Forgotten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63AA7C23-3FEB-4FF9-B42B-C37278761247}"/>
              </a:ext>
            </a:extLst>
          </p:cNvPr>
          <p:cNvSpPr txBox="1">
            <a:spLocks/>
          </p:cNvSpPr>
          <p:nvPr/>
        </p:nvSpPr>
        <p:spPr>
          <a:xfrm>
            <a:off x="0" y="4230246"/>
            <a:ext cx="9143998" cy="2738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GOD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EA98F7B-D533-43D9-BC7A-36971869F716}"/>
              </a:ext>
            </a:extLst>
          </p:cNvPr>
          <p:cNvSpPr txBox="1">
            <a:spLocks/>
          </p:cNvSpPr>
          <p:nvPr/>
        </p:nvSpPr>
        <p:spPr>
          <a:xfrm>
            <a:off x="621147" y="3117585"/>
            <a:ext cx="7772400" cy="1410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ill Sans MT" panose="020B0502020104020203" pitchFamily="34" charset="0"/>
              </a:rPr>
              <a:t>The Forgotten</a:t>
            </a:r>
          </a:p>
        </p:txBody>
      </p:sp>
    </p:spTree>
    <p:extLst>
      <p:ext uri="{BB962C8B-B14F-4D97-AF65-F5344CB8AC3E}">
        <p14:creationId xmlns:p14="http://schemas.microsoft.com/office/powerpoint/2010/main" val="300349465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7B2-FB24-4A79-814B-5A164AF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236"/>
            <a:ext cx="7886700" cy="1173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 Unknown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B71-2DBF-4B6A-B89F-44E0B3A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73"/>
            <a:ext cx="7886700" cy="464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Paul began by acknowledging that the Athenians were very religious. This was likely an attempt to connect with his audience – Acts 17:22.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spirituality of the Athenians was ill-informed, as was demonstrated by the rampant idolatry in their city – v. 23; see v. 16; Romans 1:21–23.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Yet Paul was able to find common ground with them, introducing them to the true God using one of their own pagan altars – Acts 17:23.</a:t>
            </a:r>
          </a:p>
        </p:txBody>
      </p:sp>
    </p:spTree>
    <p:extLst>
      <p:ext uri="{BB962C8B-B14F-4D97-AF65-F5344CB8AC3E}">
        <p14:creationId xmlns:p14="http://schemas.microsoft.com/office/powerpoint/2010/main" val="30417812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7B2-FB24-4A79-814B-5A164AF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236"/>
            <a:ext cx="7886700" cy="1173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One and Only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B71-2DBF-4B6A-B89F-44E0B3A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73"/>
            <a:ext cx="7886700" cy="464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intent of Paul’s sermon is to show that there is only one God and that he is transcendent and sovereign over all creation – Acts 17:24; see 14:15.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God—unlike idols—cannot be confined to the natural realm because he is the Creator and Sustainer of it – 17:24–25; see 7:48–50.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God—again unlike idols—is self-sufficient and sovereign over the universe, even and especially over mankind – 17:24–26; see Genesis 1:26–28. </a:t>
            </a:r>
          </a:p>
        </p:txBody>
      </p:sp>
    </p:spTree>
    <p:extLst>
      <p:ext uri="{BB962C8B-B14F-4D97-AF65-F5344CB8AC3E}">
        <p14:creationId xmlns:p14="http://schemas.microsoft.com/office/powerpoint/2010/main" val="4574009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7B2-FB24-4A79-814B-5A164AF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236"/>
            <a:ext cx="7886700" cy="1173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One and Only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B71-2DBF-4B6A-B89F-44E0B3A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73"/>
            <a:ext cx="7886700" cy="464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creation provides people a glimpse of the divine. God has revealed himself in this way so that people might seek him – Romans 1:20; Acts 17:27.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God is above us but is also near us. (Our existence demonstrates this.) God wants to be found by his creation – Acts 17:27–29; see Jeremiah 23:23.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 sum up, the one and only God is our Creator and our sustainer, he is far but also near, and unlike false gods (idols), he is alive and active.</a:t>
            </a:r>
          </a:p>
        </p:txBody>
      </p:sp>
    </p:spTree>
    <p:extLst>
      <p:ext uri="{BB962C8B-B14F-4D97-AF65-F5344CB8AC3E}">
        <p14:creationId xmlns:p14="http://schemas.microsoft.com/office/powerpoint/2010/main" val="27693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7B2-FB24-4A79-814B-5A164AF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236"/>
            <a:ext cx="7886700" cy="1173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Call to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B71-2DBF-4B6A-B89F-44E0B3A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73"/>
            <a:ext cx="7886700" cy="464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Though God allowed the Gentiles to abandon him, but he never wanted them to leave and invited them to return – Acts 17:30; see 14:16–17.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command to repent applies to all people everywhere because the offer of salvation is universal – 17:30; see Luke 24:46–48; Titus 2:11–14.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That Jesus has been raised from the dead proves that he is the Savior; but it also proves that he will be the Judge – Acts 17:31; see 10:40–42.</a:t>
            </a:r>
          </a:p>
        </p:txBody>
      </p:sp>
    </p:spTree>
    <p:extLst>
      <p:ext uri="{BB962C8B-B14F-4D97-AF65-F5344CB8AC3E}">
        <p14:creationId xmlns:p14="http://schemas.microsoft.com/office/powerpoint/2010/main" val="3434513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7B2-FB24-4A79-814B-5A164AFF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236"/>
            <a:ext cx="7886700" cy="117345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B71-2DBF-4B6A-B89F-44E0B3A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273"/>
            <a:ext cx="7886700" cy="464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preaching of the resurrection of Jesus created the opportunity for Paul to speak to the Areopagus and ended it – Acts 17:32; see v. 18.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Many of the hearers immediately dismissed the possibility of resurrection yet others were more open-minded; some of these were willing to hear more and others were ready to believe – vv. 32, 34.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These same groups exists today. There are those who reject God, those who continue to investigate, and those who accept him. To which do you belong?</a:t>
            </a:r>
          </a:p>
        </p:txBody>
      </p:sp>
    </p:spTree>
    <p:extLst>
      <p:ext uri="{BB962C8B-B14F-4D97-AF65-F5344CB8AC3E}">
        <p14:creationId xmlns:p14="http://schemas.microsoft.com/office/powerpoint/2010/main" val="14908985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F09BD-7F09-4958-B26F-83E180DF3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/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E5922A10-1267-461A-B7B7-50634B9A3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6978" y="175346"/>
            <a:ext cx="2475347" cy="51738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Acts 17:22–31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A608020-CC9F-47E7-A6F8-E6C0CFC07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48" y="3117585"/>
            <a:ext cx="7772400" cy="1410460"/>
          </a:xfrm>
        </p:spPr>
        <p:txBody>
          <a:bodyPr>
            <a:normAutofit/>
          </a:bodyPr>
          <a:lstStyle/>
          <a:p>
            <a:r>
              <a:rPr lang="en-US" sz="48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Forgotten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63AA7C23-3FEB-4FF9-B42B-C37278761247}"/>
              </a:ext>
            </a:extLst>
          </p:cNvPr>
          <p:cNvSpPr txBox="1">
            <a:spLocks/>
          </p:cNvSpPr>
          <p:nvPr/>
        </p:nvSpPr>
        <p:spPr>
          <a:xfrm>
            <a:off x="0" y="4230246"/>
            <a:ext cx="9143998" cy="273859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GOD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EA98F7B-D533-43D9-BC7A-36971869F716}"/>
              </a:ext>
            </a:extLst>
          </p:cNvPr>
          <p:cNvSpPr txBox="1">
            <a:spLocks/>
          </p:cNvSpPr>
          <p:nvPr/>
        </p:nvSpPr>
        <p:spPr>
          <a:xfrm>
            <a:off x="621147" y="3117585"/>
            <a:ext cx="7772400" cy="1410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small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ill Sans MT" panose="020B0502020104020203" pitchFamily="34" charset="0"/>
              </a:rPr>
              <a:t>The Forgotten</a:t>
            </a:r>
          </a:p>
        </p:txBody>
      </p:sp>
    </p:spTree>
    <p:extLst>
      <p:ext uri="{BB962C8B-B14F-4D97-AF65-F5344CB8AC3E}">
        <p14:creationId xmlns:p14="http://schemas.microsoft.com/office/powerpoint/2010/main" val="346008012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607</Words>
  <Application>Microsoft Office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Gill Sans MT</vt:lpstr>
      <vt:lpstr>Calibri</vt:lpstr>
      <vt:lpstr>Arial</vt:lpstr>
      <vt:lpstr>Calibri Light</vt:lpstr>
      <vt:lpstr>Harrington</vt:lpstr>
      <vt:lpstr>Office Theme</vt:lpstr>
      <vt:lpstr>The Forgotten</vt:lpstr>
      <vt:lpstr>An Unknown God</vt:lpstr>
      <vt:lpstr>The One and Only God</vt:lpstr>
      <vt:lpstr>The One and Only God</vt:lpstr>
      <vt:lpstr>A Call to Repentance</vt:lpstr>
      <vt:lpstr>Conclusion</vt:lpstr>
      <vt:lpstr>The Forgotten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of Sorrows</dc:title>
  <dc:creator>McDaniel</dc:creator>
  <cp:lastModifiedBy>McDaniel</cp:lastModifiedBy>
  <cp:revision>46</cp:revision>
  <dcterms:created xsi:type="dcterms:W3CDTF">2018-08-13T18:28:42Z</dcterms:created>
  <dcterms:modified xsi:type="dcterms:W3CDTF">2018-09-14T16:37:25Z</dcterms:modified>
</cp:coreProperties>
</file>