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70" r:id="rId4"/>
    <p:sldId id="256" r:id="rId5"/>
    <p:sldId id="259" r:id="rId6"/>
    <p:sldId id="260" r:id="rId7"/>
    <p:sldId id="268" r:id="rId8"/>
    <p:sldId id="269" r:id="rId9"/>
    <p:sldId id="271" r:id="rId10"/>
    <p:sldId id="262" r:id="rId11"/>
    <p:sldId id="263" r:id="rId12"/>
    <p:sldId id="264" r:id="rId13"/>
    <p:sldId id="265" r:id="rId14"/>
    <p:sldId id="266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1149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350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66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827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6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042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318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367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6463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79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66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08FFF-3573-4EBE-9A2C-2250FF4F8933}" type="datetimeFigureOut">
              <a:rPr lang="en-US" smtClean="0"/>
              <a:t>4/30/2019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3CCE2-4D97-4B06-B7FA-2A212DFEB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19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7453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Excellent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Excel</a:t>
            </a:r>
            <a:r>
              <a:rPr lang="en-US" sz="2800" dirty="0"/>
              <a:t> - to rise, surpass, or project out of or from something.</a:t>
            </a:r>
          </a:p>
          <a:p>
            <a:r>
              <a:rPr lang="en-US" sz="2800" dirty="0"/>
              <a:t>“to be better or greater than; to be superior to another or others”</a:t>
            </a:r>
          </a:p>
        </p:txBody>
      </p:sp>
    </p:spTree>
    <p:extLst>
      <p:ext uri="{BB962C8B-B14F-4D97-AF65-F5344CB8AC3E}">
        <p14:creationId xmlns:p14="http://schemas.microsoft.com/office/powerpoint/2010/main" val="42060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Our God is an Excellent God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b="1" dirty="0"/>
              <a:t>He is excellence - </a:t>
            </a:r>
            <a:r>
              <a:rPr lang="en-US" sz="3000" dirty="0"/>
              <a:t>Psalm 8:1, 9</a:t>
            </a:r>
          </a:p>
          <a:p>
            <a:pPr lvl="0"/>
            <a:r>
              <a:rPr lang="en-US" sz="3000" b="1" dirty="0"/>
              <a:t>His works are excellent -                                    				</a:t>
            </a:r>
            <a:r>
              <a:rPr lang="en-US" sz="3000" dirty="0"/>
              <a:t>Gen. 1:31; Ps. 150:2; Is. 12:4-5</a:t>
            </a:r>
          </a:p>
          <a:p>
            <a:pPr lvl="0"/>
            <a:r>
              <a:rPr lang="en-US" sz="3000" b="1" dirty="0"/>
              <a:t>He promises excellence - </a:t>
            </a:r>
            <a:r>
              <a:rPr lang="en-US" sz="3000" dirty="0"/>
              <a:t>2 Pet. 1:2-4</a:t>
            </a:r>
          </a:p>
          <a:p>
            <a:pPr lvl="0"/>
            <a:r>
              <a:rPr lang="en-US" sz="3000" b="1" dirty="0"/>
              <a:t>He invites us to excellence -                                			          </a:t>
            </a:r>
            <a:r>
              <a:rPr lang="en-US" sz="3000" dirty="0"/>
              <a:t>John 10:10; Phil. 3:13-14</a:t>
            </a:r>
          </a:p>
        </p:txBody>
      </p:sp>
    </p:spTree>
    <p:extLst>
      <p:ext uri="{BB962C8B-B14F-4D97-AF65-F5344CB8AC3E}">
        <p14:creationId xmlns:p14="http://schemas.microsoft.com/office/powerpoint/2010/main" val="6719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200" b="1" dirty="0"/>
              <a:t>God Desires Excellence in Our…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200" b="1" dirty="0"/>
              <a:t>Faith -</a:t>
            </a:r>
            <a:r>
              <a:rPr lang="en-US" sz="3200" dirty="0"/>
              <a:t> Matthew 17:20</a:t>
            </a:r>
          </a:p>
          <a:p>
            <a:pPr lvl="0"/>
            <a:r>
              <a:rPr lang="en-US" sz="3200" b="1" dirty="0"/>
              <a:t>Love - </a:t>
            </a:r>
            <a:r>
              <a:rPr lang="en-US" sz="3200" dirty="0"/>
              <a:t>Matthew 5:43-48</a:t>
            </a:r>
          </a:p>
          <a:p>
            <a:pPr lvl="0"/>
            <a:r>
              <a:rPr lang="en-US" sz="3200" b="1" dirty="0"/>
              <a:t>Service -</a:t>
            </a:r>
            <a:r>
              <a:rPr lang="en-US" sz="3200" dirty="0"/>
              <a:t> Matthew 25:21; Romans 12:1</a:t>
            </a:r>
          </a:p>
          <a:p>
            <a:pPr lvl="0"/>
            <a:r>
              <a:rPr lang="en-US" sz="3200" b="1" dirty="0"/>
              <a:t>Relationships -</a:t>
            </a:r>
            <a:r>
              <a:rPr lang="en-US" sz="3200" dirty="0"/>
              <a:t> Colossians 3:18-21</a:t>
            </a:r>
          </a:p>
          <a:p>
            <a:pPr lvl="0"/>
            <a:r>
              <a:rPr lang="en-US" sz="3200" b="1" dirty="0"/>
              <a:t>Giving - </a:t>
            </a:r>
            <a:r>
              <a:rPr lang="en-US" sz="3200" dirty="0"/>
              <a:t>2 Corinthians 8:3-5</a:t>
            </a:r>
          </a:p>
          <a:p>
            <a:pPr lvl="0"/>
            <a:r>
              <a:rPr lang="en-US" sz="3200" b="1" dirty="0"/>
              <a:t>Living -</a:t>
            </a:r>
            <a:r>
              <a:rPr lang="en-US" sz="3200" dirty="0"/>
              <a:t> Ephesians 4:1</a:t>
            </a:r>
          </a:p>
        </p:txBody>
      </p:sp>
    </p:spTree>
    <p:extLst>
      <p:ext uri="{BB962C8B-B14F-4D97-AF65-F5344CB8AC3E}">
        <p14:creationId xmlns:p14="http://schemas.microsoft.com/office/powerpoint/2010/main" val="67191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Overcoming Mediocrity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000" b="1" dirty="0"/>
              <a:t>Learn to appreciate excellence in everything  </a:t>
            </a:r>
            <a:r>
              <a:rPr lang="en-US" sz="3000" dirty="0"/>
              <a:t>						Hebrews 8:6</a:t>
            </a:r>
          </a:p>
          <a:p>
            <a:pPr lvl="0"/>
            <a:r>
              <a:rPr lang="en-US" sz="3000" b="1" dirty="0"/>
              <a:t>Imitate the excellence of others                                     		  	                </a:t>
            </a:r>
            <a:r>
              <a:rPr lang="en-US" sz="3000" dirty="0"/>
              <a:t>Hebrews 6:12; 12:1-2</a:t>
            </a:r>
          </a:p>
          <a:p>
            <a:r>
              <a:rPr lang="en-US" sz="3000" b="1" dirty="0"/>
              <a:t>Encourage excellence in others  								      </a:t>
            </a:r>
            <a:r>
              <a:rPr lang="en-US" sz="3000" dirty="0"/>
              <a:t>Hebrews 10:24</a:t>
            </a:r>
          </a:p>
        </p:txBody>
      </p:sp>
    </p:spTree>
    <p:extLst>
      <p:ext uri="{BB962C8B-B14F-4D97-AF65-F5344CB8AC3E}">
        <p14:creationId xmlns:p14="http://schemas.microsoft.com/office/powerpoint/2010/main" val="312296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7478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1BD9D0-697E-41AB-AA1F-8CB1EBC9F1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6009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lt"/>
              </a:rPr>
              <a:t>This Week’s Sermons</a:t>
            </a:r>
          </a:p>
        </p:txBody>
      </p:sp>
      <p:pic>
        <p:nvPicPr>
          <p:cNvPr id="1034" name="Picture 10" descr="Related image">
            <a:extLst>
              <a:ext uri="{FF2B5EF4-FFF2-40B4-BE49-F238E27FC236}">
                <a16:creationId xmlns:a16="http://schemas.microsoft.com/office/drawing/2014/main" id="{00A2C856-A345-4C95-8184-88499F5004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76" b="22554"/>
          <a:stretch/>
        </p:blipFill>
        <p:spPr bwMode="auto">
          <a:xfrm>
            <a:off x="0" y="4320202"/>
            <a:ext cx="9144000" cy="24914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515A7-65F3-4FE6-AA4A-7189430B06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441317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Monday:</a:t>
            </a:r>
            <a:r>
              <a:rPr lang="en-US" sz="3000" b="1" dirty="0">
                <a:solidFill>
                  <a:schemeClr val="bg1"/>
                </a:solidFill>
              </a:rPr>
              <a:t>	What About the Thief on the Cross?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Tuesday:</a:t>
            </a:r>
            <a:r>
              <a:rPr lang="en-US" sz="3000" b="1" dirty="0">
                <a:solidFill>
                  <a:schemeClr val="bg1"/>
                </a:solidFill>
              </a:rPr>
              <a:t>	When Temptation Comes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Wednesday:</a:t>
            </a:r>
            <a:r>
              <a:rPr lang="en-US" sz="3000" b="1" dirty="0">
                <a:solidFill>
                  <a:schemeClr val="bg1"/>
                </a:solidFill>
              </a:rPr>
              <a:t>	Mediocrity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Thursday:</a:t>
            </a:r>
            <a:r>
              <a:rPr lang="en-US" sz="3000" b="1" dirty="0">
                <a:solidFill>
                  <a:schemeClr val="bg1"/>
                </a:solidFill>
              </a:rPr>
              <a:t>	Instrumental Music in Worship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Friday:</a:t>
            </a:r>
            <a:r>
              <a:rPr lang="en-US" sz="3000" b="1" dirty="0">
                <a:solidFill>
                  <a:schemeClr val="bg1"/>
                </a:solidFill>
              </a:rPr>
              <a:t>		Heaven is Better</a:t>
            </a:r>
          </a:p>
        </p:txBody>
      </p:sp>
    </p:spTree>
    <p:extLst>
      <p:ext uri="{BB962C8B-B14F-4D97-AF65-F5344CB8AC3E}">
        <p14:creationId xmlns:p14="http://schemas.microsoft.com/office/powerpoint/2010/main" val="138838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3.bp.blogspot.com/-W0f65Wzs-cA/UDAUr_nWDEI/AAAAAAAAbrk/vJtJlVAJ-rM/s1600/Excellence+Road+Si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900657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304800"/>
            <a:ext cx="6019800" cy="1524000"/>
          </a:xfr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US" sz="7200" b="1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latin typeface="Cambria" panose="02040503050406030204" pitchFamily="18" charset="0"/>
              </a:rPr>
              <a:t>Mediocrity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tx2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334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Philippians 1:9-10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ClrTx/>
              <a:buSzPct val="90000"/>
              <a:buFont typeface="+mj-lt"/>
              <a:buAutoNum type="arabicPeriod" startAt="9"/>
            </a:pPr>
            <a:r>
              <a:rPr lang="en-US" sz="2800" b="1" dirty="0"/>
              <a:t>And this I pray, that your love may abound still more and more in knowledge and all discernment, </a:t>
            </a:r>
          </a:p>
          <a:p>
            <a:pPr marL="514350" indent="-514350">
              <a:buClrTx/>
              <a:buSzPct val="90000"/>
              <a:buFont typeface="+mj-lt"/>
              <a:buAutoNum type="arabicPeriod" startAt="9"/>
            </a:pPr>
            <a:r>
              <a:rPr lang="en-US" sz="2800" b="1" dirty="0"/>
              <a:t>that you may approve the things that are excellent, that you may be sincere and without offense till the day of Christ,</a:t>
            </a:r>
          </a:p>
        </p:txBody>
      </p:sp>
    </p:spTree>
    <p:extLst>
      <p:ext uri="{BB962C8B-B14F-4D97-AF65-F5344CB8AC3E}">
        <p14:creationId xmlns:p14="http://schemas.microsoft.com/office/powerpoint/2010/main" val="385033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What is Mediocrity?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/>
              <a:t>Mediocre</a:t>
            </a:r>
            <a:r>
              <a:rPr lang="en-US" sz="2800" dirty="0"/>
              <a:t> - from an old Latin word </a:t>
            </a:r>
            <a:r>
              <a:rPr lang="en-US" sz="2800" b="1" i="1" dirty="0" err="1"/>
              <a:t>mediocris</a:t>
            </a:r>
            <a:endParaRPr lang="en-US" sz="2800" dirty="0"/>
          </a:p>
          <a:p>
            <a:r>
              <a:rPr lang="en-US" sz="2800" b="1" i="1" dirty="0" err="1"/>
              <a:t>medius</a:t>
            </a:r>
            <a:r>
              <a:rPr lang="en-US" sz="2800" dirty="0"/>
              <a:t> (middle) + </a:t>
            </a:r>
            <a:r>
              <a:rPr lang="en-US" sz="2800" b="1" i="1" dirty="0" err="1"/>
              <a:t>ocris</a:t>
            </a:r>
            <a:r>
              <a:rPr lang="en-US" sz="2800" dirty="0"/>
              <a:t> (rugged mountain)</a:t>
            </a:r>
          </a:p>
          <a:p>
            <a:r>
              <a:rPr lang="en-US" sz="2800" dirty="0"/>
              <a:t>Thus, mediocre can literally mean “halfway up the mountain.” </a:t>
            </a:r>
          </a:p>
          <a:p>
            <a:endParaRPr lang="en-US" sz="1000" dirty="0"/>
          </a:p>
          <a:p>
            <a:r>
              <a:rPr lang="en-US" sz="2800" dirty="0"/>
              <a:t>“of a middle quality, indifferent, ordinary, commonplace”</a:t>
            </a:r>
          </a:p>
          <a:p>
            <a:r>
              <a:rPr lang="en-US" sz="2800" dirty="0"/>
              <a:t>“neither very good nor very bad, ordinary, average”</a:t>
            </a:r>
          </a:p>
          <a:p>
            <a:r>
              <a:rPr lang="en-US" sz="2800" dirty="0"/>
              <a:t>“not good enough, inferior”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3290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Mediocre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7620000" cy="3810000"/>
          </a:xfrm>
        </p:spPr>
        <p:txBody>
          <a:bodyPr>
            <a:normAutofit/>
          </a:bodyPr>
          <a:lstStyle/>
          <a:p>
            <a:r>
              <a:rPr lang="en-US" sz="2800" b="1" dirty="0"/>
              <a:t>It is easy to see the appeal of the mediocre life.</a:t>
            </a:r>
          </a:p>
          <a:p>
            <a:pPr lvl="0"/>
            <a:r>
              <a:rPr lang="en-US" sz="2800" b="1" dirty="0"/>
              <a:t>It takes less effort to reach sub-par standards, so if we accept that which is less than the best we don’t have to put forth much effort. </a:t>
            </a:r>
          </a:p>
          <a:p>
            <a:pPr lvl="0"/>
            <a:r>
              <a:rPr lang="en-US" sz="2800" b="1" dirty="0"/>
              <a:t>It appeals to those who want instant gratification instead of doing the hard work and achieving real success. </a:t>
            </a:r>
          </a:p>
          <a:p>
            <a:endParaRPr lang="en-US" sz="2800" b="1" dirty="0"/>
          </a:p>
        </p:txBody>
      </p:sp>
      <p:pic>
        <p:nvPicPr>
          <p:cNvPr id="1028" name="Picture 4" descr="http://img822.imageshack.us/img822/1937/mediocrity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/>
        </p:blipFill>
        <p:spPr bwMode="auto">
          <a:xfrm>
            <a:off x="1578691" y="457200"/>
            <a:ext cx="535550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04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passivevoices.files.wordpress.com/2012/07/mediocrity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3738">
            <a:off x="5820917" y="2696717"/>
            <a:ext cx="2355884" cy="2355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The Mediocre Life</a:t>
            </a:r>
          </a:p>
        </p:txBody>
      </p:sp>
      <p:pic>
        <p:nvPicPr>
          <p:cNvPr id="1028" name="Picture 4" descr="http://img822.imageshack.us/img822/1937/mediocrity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42"/>
          <a:stretch/>
        </p:blipFill>
        <p:spPr bwMode="auto">
          <a:xfrm>
            <a:off x="1578691" y="457200"/>
            <a:ext cx="5355509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blogs.babycenter.com/wp-content/uploads/2009/11/whatev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14600"/>
            <a:ext cx="237994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38.media.tumblr.com/9f81dc35dac173a5563744c45153355d/tumblr_mhri0h1zts1qat8sbo1_5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654516"/>
            <a:ext cx="2971800" cy="3870109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18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ok is not ok commercial">
            <a:extLst>
              <a:ext uri="{FF2B5EF4-FFF2-40B4-BE49-F238E27FC236}">
                <a16:creationId xmlns:a16="http://schemas.microsoft.com/office/drawing/2014/main" id="{FDE374A9-C7B2-4954-B5DB-DFA622EE3E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859631"/>
            <a:ext cx="4572000" cy="256936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ok is not ok commercial">
            <a:extLst>
              <a:ext uri="{FF2B5EF4-FFF2-40B4-BE49-F238E27FC236}">
                <a16:creationId xmlns:a16="http://schemas.microsoft.com/office/drawing/2014/main" id="{4F70F0FE-6254-4CF3-B953-9A3F7CB85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342" y="3450430"/>
            <a:ext cx="4577658" cy="256936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F25B0601-FFA1-4EB4-94A6-46C489BC1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50431"/>
            <a:ext cx="4577657" cy="256936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 for ok is not ok commercial">
            <a:extLst>
              <a:ext uri="{FF2B5EF4-FFF2-40B4-BE49-F238E27FC236}">
                <a16:creationId xmlns:a16="http://schemas.microsoft.com/office/drawing/2014/main" id="{03D477C1-64EE-4973-BD17-55C7C839E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9631"/>
            <a:ext cx="4572000" cy="2569369"/>
          </a:xfrm>
          <a:prstGeom prst="rect">
            <a:avLst/>
          </a:prstGeom>
          <a:noFill/>
          <a:ln w="1905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1458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Dangers of the Mediocre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/>
              <a:t>Renders us unfruitful and unproductive -               						</a:t>
            </a:r>
            <a:r>
              <a:rPr lang="en-US" sz="2800" dirty="0"/>
              <a:t>Col. 1:9-10</a:t>
            </a:r>
          </a:p>
          <a:p>
            <a:pPr lvl="0"/>
            <a:r>
              <a:rPr lang="en-US" sz="2800" b="1" dirty="0"/>
              <a:t>Leads to laziness - </a:t>
            </a:r>
            <a:r>
              <a:rPr lang="en-US" sz="2800" dirty="0"/>
              <a:t>Prov. 6:6-11</a:t>
            </a:r>
          </a:p>
          <a:p>
            <a:pPr lvl="0"/>
            <a:r>
              <a:rPr lang="en-US" sz="2800" b="1" dirty="0"/>
              <a:t>Leads to impulsiveness and impatience -            							</a:t>
            </a:r>
            <a:r>
              <a:rPr lang="en-US" sz="2800" dirty="0"/>
              <a:t>Heb. 6:9-12</a:t>
            </a:r>
          </a:p>
          <a:p>
            <a:pPr lvl="0"/>
            <a:r>
              <a:rPr lang="en-US" sz="2800" b="1" dirty="0"/>
              <a:t>Justify ourselves by using the wrong comparisons -                		</a:t>
            </a:r>
            <a:r>
              <a:rPr lang="en-US" sz="2800" dirty="0"/>
              <a:t>2 Cor. 10:12</a:t>
            </a:r>
          </a:p>
          <a:p>
            <a:pPr lvl="0"/>
            <a:r>
              <a:rPr lang="en-US" sz="2800" b="1" dirty="0"/>
              <a:t>The Lord will not accept such standards -                 						</a:t>
            </a:r>
            <a:r>
              <a:rPr lang="en-US" sz="2800" dirty="0"/>
              <a:t>Malachi 1:8</a:t>
            </a:r>
          </a:p>
          <a:p>
            <a:pPr lvl="0"/>
            <a:r>
              <a:rPr lang="en-US" sz="2800" b="1" dirty="0"/>
              <a:t>Such an attitude sickens the Lord - </a:t>
            </a:r>
            <a:r>
              <a:rPr lang="en-US" sz="2800" dirty="0"/>
              <a:t>Rev. 3:15-16</a:t>
            </a:r>
          </a:p>
        </p:txBody>
      </p:sp>
    </p:spTree>
    <p:extLst>
      <p:ext uri="{BB962C8B-B14F-4D97-AF65-F5344CB8AC3E}">
        <p14:creationId xmlns:p14="http://schemas.microsoft.com/office/powerpoint/2010/main" val="3944201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zoom dir="in"/>
      </p:transition>
    </mc:Choice>
    <mc:Fallback>
      <p:transition spd="slow">
        <p:zoom dir="in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7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8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75</TotalTime>
  <Words>289</Words>
  <Application>Microsoft Office PowerPoint</Application>
  <PresentationFormat>On-screen Show (4:3)</PresentationFormat>
  <Paragraphs>49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Cambria</vt:lpstr>
      <vt:lpstr>Adjacency</vt:lpstr>
      <vt:lpstr>Office Theme</vt:lpstr>
      <vt:lpstr>PowerPoint Presentation</vt:lpstr>
      <vt:lpstr>This Week’s Sermons</vt:lpstr>
      <vt:lpstr>Mediocrity</vt:lpstr>
      <vt:lpstr>Philippians 1:9-10</vt:lpstr>
      <vt:lpstr>What is Mediocrity?</vt:lpstr>
      <vt:lpstr>The Mediocre Life</vt:lpstr>
      <vt:lpstr>The Mediocre Life</vt:lpstr>
      <vt:lpstr>PowerPoint Presentation</vt:lpstr>
      <vt:lpstr>Dangers of the Mediocre Life</vt:lpstr>
      <vt:lpstr>The Excellent Life</vt:lpstr>
      <vt:lpstr>Our God is an Excellent God</vt:lpstr>
      <vt:lpstr>God Desires Excellence in Our…</vt:lpstr>
      <vt:lpstr>Overcoming Mediocrity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Mediocrity</dc:title>
  <dc:creator>Heath</dc:creator>
  <cp:lastModifiedBy>Heath Rogers</cp:lastModifiedBy>
  <cp:revision>15</cp:revision>
  <dcterms:created xsi:type="dcterms:W3CDTF">2014-08-07T17:29:00Z</dcterms:created>
  <dcterms:modified xsi:type="dcterms:W3CDTF">2019-04-30T18:39:11Z</dcterms:modified>
</cp:coreProperties>
</file>