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0" r:id="rId4"/>
    <p:sldId id="256" r:id="rId5"/>
    <p:sldId id="257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8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4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5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2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BF2D-860F-4699-A459-0F44790CA34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0885-9291-409E-A731-C8EDEB256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1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D9D0-697E-41AB-AA1F-8CB1EBC9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009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This Week’s Sermons</a:t>
            </a:r>
          </a:p>
        </p:txBody>
      </p: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00A2C856-A345-4C95-8184-88499F500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6" b="22554"/>
          <a:stretch/>
        </p:blipFill>
        <p:spPr bwMode="auto">
          <a:xfrm>
            <a:off x="0" y="4320202"/>
            <a:ext cx="9144000" cy="2491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15A7-65F3-4FE6-AA4A-7189430B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131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Monday:</a:t>
            </a:r>
            <a:r>
              <a:rPr lang="en-US" sz="3000" b="1" dirty="0"/>
              <a:t>	What About the Thief on the Cross? </a:t>
            </a:r>
          </a:p>
          <a:p>
            <a:pPr marL="0" indent="0">
              <a:buNone/>
            </a:pPr>
            <a:r>
              <a:rPr lang="en-US" sz="2400" b="1" dirty="0"/>
              <a:t>Tuesday:</a:t>
            </a:r>
            <a:r>
              <a:rPr lang="en-US" sz="3000" b="1" dirty="0"/>
              <a:t>	When Temptation Comes</a:t>
            </a:r>
          </a:p>
          <a:p>
            <a:pPr marL="0" indent="0">
              <a:buNone/>
            </a:pPr>
            <a:r>
              <a:rPr lang="en-US" sz="2400" b="1" dirty="0"/>
              <a:t>Wednesday:</a:t>
            </a:r>
            <a:r>
              <a:rPr lang="en-US" sz="3000" b="1" dirty="0"/>
              <a:t>	Mediocrity</a:t>
            </a:r>
          </a:p>
          <a:p>
            <a:pPr marL="0" indent="0">
              <a:buNone/>
            </a:pPr>
            <a:r>
              <a:rPr lang="en-US" sz="2400" b="1" dirty="0"/>
              <a:t>Thursday:</a:t>
            </a:r>
            <a:r>
              <a:rPr lang="en-US" sz="3000" b="1" dirty="0"/>
              <a:t>	Instrumental Music in Worship </a:t>
            </a:r>
          </a:p>
          <a:p>
            <a:pPr marL="0" indent="0">
              <a:buNone/>
            </a:pPr>
            <a:r>
              <a:rPr lang="en-US" sz="2400" b="1" dirty="0"/>
              <a:t>Friday:</a:t>
            </a:r>
            <a:r>
              <a:rPr lang="en-US" sz="3000" b="1" dirty="0"/>
              <a:t>		Heaven is Better</a:t>
            </a:r>
          </a:p>
        </p:txBody>
      </p:sp>
    </p:spTree>
    <p:extLst>
      <p:ext uri="{BB962C8B-B14F-4D97-AF65-F5344CB8AC3E}">
        <p14:creationId xmlns:p14="http://schemas.microsoft.com/office/powerpoint/2010/main" val="26652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38A0-8EBE-426F-9AA1-69DB55CB0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When Temptation 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70226-95A4-457F-B0CC-E4246BA8E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James 1:12-15</a:t>
            </a:r>
          </a:p>
        </p:txBody>
      </p:sp>
    </p:spTree>
    <p:extLst>
      <p:ext uri="{BB962C8B-B14F-4D97-AF65-F5344CB8AC3E}">
        <p14:creationId xmlns:p14="http://schemas.microsoft.com/office/powerpoint/2010/main" val="37194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93D7-F7BB-443A-91F0-90C4164E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When Does Temptation 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E669-5295-4FD8-B1C2-17958677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we aren’t where we are supposed to be</a:t>
            </a:r>
          </a:p>
          <a:p>
            <a:pPr lvl="1"/>
            <a:r>
              <a:rPr lang="en-US" sz="2800" b="1" dirty="0"/>
              <a:t>2 Samuel 11:1</a:t>
            </a:r>
          </a:p>
          <a:p>
            <a:r>
              <a:rPr lang="en-US" b="1" dirty="0"/>
              <a:t>When we are where we are supposed to be</a:t>
            </a:r>
          </a:p>
          <a:p>
            <a:pPr lvl="1"/>
            <a:r>
              <a:rPr lang="en-US" sz="2800" b="1" dirty="0"/>
              <a:t>Genesis 39:1-13</a:t>
            </a:r>
          </a:p>
          <a:p>
            <a:r>
              <a:rPr lang="en-US" b="1" dirty="0"/>
              <a:t>When we are weak -  Matthew 4:1-11 </a:t>
            </a:r>
          </a:p>
          <a:p>
            <a:r>
              <a:rPr lang="en-US" b="1" dirty="0"/>
              <a:t>When we are strong -  2 Chronicles 26:16-21 </a:t>
            </a:r>
          </a:p>
          <a:p>
            <a:r>
              <a:rPr lang="en-US" b="1" dirty="0"/>
              <a:t>When we are angry -  Genesis 4:4-8 </a:t>
            </a:r>
          </a:p>
          <a:p>
            <a:r>
              <a:rPr lang="en-US" b="1" dirty="0"/>
              <a:t>When we are careless -  Proverbs 7:6-27 </a:t>
            </a:r>
          </a:p>
        </p:txBody>
      </p:sp>
    </p:spTree>
    <p:extLst>
      <p:ext uri="{BB962C8B-B14F-4D97-AF65-F5344CB8AC3E}">
        <p14:creationId xmlns:p14="http://schemas.microsoft.com/office/powerpoint/2010/main" val="13921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C094E5-A21F-40F5-8EB8-84EE6D1A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1885" y="1616766"/>
            <a:ext cx="4613306" cy="48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0FAE6-6B42-4908-8441-7F516370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Temptation Can Come At Any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D3B4-2AD6-43DD-B641-7E420633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1" y="1961322"/>
            <a:ext cx="36310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Be of sober spirit, be on the alert. Your adversary, </a:t>
            </a:r>
            <a:br>
              <a:rPr lang="en-US" sz="3200" b="1" dirty="0"/>
            </a:br>
            <a:r>
              <a:rPr lang="en-US" sz="3200" b="1" dirty="0"/>
              <a:t>the devil, prowls around like a roaring lion, seeking someone to devour.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 Peter 5:8, NASU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174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93D7-F7BB-443A-91F0-90C4164E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To Do When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Temptation 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E669-5295-4FD8-B1C2-17958677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4573"/>
            <a:ext cx="7886700" cy="42023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Resist</a:t>
            </a:r>
          </a:p>
          <a:p>
            <a:pPr lvl="1"/>
            <a:r>
              <a:rPr lang="en-US" sz="2800" b="1" dirty="0"/>
              <a:t>1 Pet. 5:9; Matt. 4:10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Listen to the Warnings</a:t>
            </a:r>
          </a:p>
          <a:p>
            <a:pPr lvl="1"/>
            <a:r>
              <a:rPr lang="en-US" sz="2800" b="1" dirty="0"/>
              <a:t>2 Sam. 11:3; 2 Chron. 26:17-18; Gen. 4:7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Master Ourselves</a:t>
            </a:r>
          </a:p>
          <a:p>
            <a:pPr lvl="1"/>
            <a:r>
              <a:rPr lang="en-US" sz="2800" b="1" dirty="0"/>
              <a:t>Gen. 4:7; Rom. 6:11-14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Flee</a:t>
            </a:r>
          </a:p>
          <a:p>
            <a:pPr lvl="1"/>
            <a:r>
              <a:rPr lang="en-US" sz="2800" b="1" dirty="0"/>
              <a:t>1 Cor. 6:18</a:t>
            </a:r>
          </a:p>
        </p:txBody>
      </p:sp>
    </p:spTree>
    <p:extLst>
      <p:ext uri="{BB962C8B-B14F-4D97-AF65-F5344CB8AC3E}">
        <p14:creationId xmlns:p14="http://schemas.microsoft.com/office/powerpoint/2010/main" val="218907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131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This Week’s Sermons</vt:lpstr>
      <vt:lpstr>When Temptation Comes</vt:lpstr>
      <vt:lpstr>When Does Temptation Come?</vt:lpstr>
      <vt:lpstr>Temptation Can Come At Any Time!</vt:lpstr>
      <vt:lpstr>What To Do When  Temptation 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Temptation Comes</dc:title>
  <dc:creator>Heath Rogers</dc:creator>
  <cp:lastModifiedBy>Heath Rogers</cp:lastModifiedBy>
  <cp:revision>10</cp:revision>
  <dcterms:created xsi:type="dcterms:W3CDTF">2018-10-05T15:19:31Z</dcterms:created>
  <dcterms:modified xsi:type="dcterms:W3CDTF">2019-04-30T18:41:58Z</dcterms:modified>
</cp:coreProperties>
</file>