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1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0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8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5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01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848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1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40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7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51C80D0-66D8-EA43-A04E-8F8BC852D3B3}" type="datetimeFigureOut">
              <a:rPr lang="en-US" smtClean="0"/>
              <a:t>7/21/19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24B486A-0F3C-194A-B83E-6D8936536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0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Majesty of God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Isaiah 40</a:t>
            </a:r>
          </a:p>
        </p:txBody>
      </p:sp>
    </p:spTree>
    <p:extLst>
      <p:ext uri="{BB962C8B-B14F-4D97-AF65-F5344CB8AC3E}">
        <p14:creationId xmlns:p14="http://schemas.microsoft.com/office/powerpoint/2010/main" val="153523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Isaiah 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The Glory and Grandeur of God- 40:12-17</a:t>
            </a:r>
          </a:p>
          <a:p>
            <a:r>
              <a:rPr lang="en-US" sz="3000" dirty="0"/>
              <a:t>The Folly of Idolatry- 40:18-20</a:t>
            </a:r>
          </a:p>
          <a:p>
            <a:r>
              <a:rPr lang="en-US" sz="3000" dirty="0"/>
              <a:t>The Sinfulness of Pride- 40:21-26</a:t>
            </a:r>
          </a:p>
          <a:p>
            <a:r>
              <a:rPr lang="en-US" sz="3000" dirty="0"/>
              <a:t>The Source of our Strength- 40:27-31</a:t>
            </a:r>
          </a:p>
        </p:txBody>
      </p:sp>
    </p:spTree>
    <p:extLst>
      <p:ext uri="{BB962C8B-B14F-4D97-AF65-F5344CB8AC3E}">
        <p14:creationId xmlns:p14="http://schemas.microsoft.com/office/powerpoint/2010/main" val="140631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6</TotalTime>
  <Words>31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Rockwell</vt:lpstr>
      <vt:lpstr>Rockwell Condensed</vt:lpstr>
      <vt:lpstr>Rockwell Extra Bold</vt:lpstr>
      <vt:lpstr>Wingdings</vt:lpstr>
      <vt:lpstr>Wood Type</vt:lpstr>
      <vt:lpstr>The Majesty of God</vt:lpstr>
      <vt:lpstr>Isaiah 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Majesty of God</dc:title>
  <dc:creator>Nathan Peeler</dc:creator>
  <cp:lastModifiedBy>Eric Parker</cp:lastModifiedBy>
  <cp:revision>4</cp:revision>
  <dcterms:created xsi:type="dcterms:W3CDTF">2017-04-09T12:43:41Z</dcterms:created>
  <dcterms:modified xsi:type="dcterms:W3CDTF">2019-07-22T00:44:06Z</dcterms:modified>
</cp:coreProperties>
</file>