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2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12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2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1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91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48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33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63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20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74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60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6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59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4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8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7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0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4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9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7/21/19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66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/>
              <a:t>Jeremiah 42-43</a:t>
            </a:r>
          </a:p>
        </p:txBody>
      </p:sp>
    </p:spTree>
    <p:extLst>
      <p:ext uri="{BB962C8B-B14F-4D97-AF65-F5344CB8AC3E}">
        <p14:creationId xmlns:p14="http://schemas.microsoft.com/office/powerpoint/2010/main" val="43892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1078817"/>
            <a:ext cx="7612458" cy="801858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Jeremiah 42-43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975631"/>
            <a:ext cx="7810862" cy="3225020"/>
          </a:xfrm>
        </p:spPr>
        <p:txBody>
          <a:bodyPr>
            <a:noAutofit/>
          </a:bodyPr>
          <a:lstStyle/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2800" b="1" dirty="0"/>
              <a:t>Circumstance: Jerusalem Has fallen and Judah Gone into Captivity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sz="2800" b="1" dirty="0"/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2800" b="1" dirty="0"/>
              <a:t>Gedaliah Appointed Governor has been killed</a:t>
            </a:r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sz="2800" b="1" dirty="0"/>
          </a:p>
          <a:p>
            <a:pPr marL="0" indent="0" defTabSz="68580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sz="2800" b="1" dirty="0"/>
              <a:t>1. The People inquire of Jeremiah asking if they should go to Egypt or Stay in the land- 42:1-6</a:t>
            </a:r>
          </a:p>
        </p:txBody>
      </p:sp>
    </p:spTree>
    <p:extLst>
      <p:ext uri="{BB962C8B-B14F-4D97-AF65-F5344CB8AC3E}">
        <p14:creationId xmlns:p14="http://schemas.microsoft.com/office/powerpoint/2010/main" val="202790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Jeremiah 42-43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2. Jeremiah’s answer- If you stay in the land- 42:10-12, If you go into Egypt- 42:13-22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/>
              <a:t>3. The People Go into Egypt- 43:1-7</a:t>
            </a:r>
          </a:p>
        </p:txBody>
      </p:sp>
    </p:spTree>
    <p:extLst>
      <p:ext uri="{BB962C8B-B14F-4D97-AF65-F5344CB8AC3E}">
        <p14:creationId xmlns:p14="http://schemas.microsoft.com/office/powerpoint/2010/main" val="170728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Mesh</Template>
  <TotalTime>13</TotalTime>
  <Words>68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Mesh</vt:lpstr>
      <vt:lpstr>Jeremiah 42-43</vt:lpstr>
      <vt:lpstr>Jeremiah 42-43</vt:lpstr>
      <vt:lpstr>Jeremiah 42-43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42-43</dc:title>
  <dc:creator>Nathan Peeler</dc:creator>
  <cp:lastModifiedBy>Eric Parker</cp:lastModifiedBy>
  <cp:revision>3</cp:revision>
  <dcterms:created xsi:type="dcterms:W3CDTF">2017-06-16T23:15:17Z</dcterms:created>
  <dcterms:modified xsi:type="dcterms:W3CDTF">2019-07-22T00:48:17Z</dcterms:modified>
</cp:coreProperties>
</file>