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0"/>
    <p:restoredTop sz="94631"/>
  </p:normalViewPr>
  <p:slideViewPr>
    <p:cSldViewPr>
      <p:cViewPr varScale="1">
        <p:scale>
          <a:sx n="97" d="100"/>
          <a:sy n="97" d="100"/>
        </p:scale>
        <p:origin x="16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75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4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6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67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9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5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4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BC9F1C1-135C-4D2B-AEC7-C040FDA30B2A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1E35B2-008E-464E-8E95-A921B70D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Berlin Sans FB" panose="020E0602020502020306" pitchFamily="34" charset="0"/>
              </a:rPr>
              <a:t>Genesis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rlin Sans FB" panose="020E0602020502020306" pitchFamily="34" charset="0"/>
              </a:rPr>
              <a:t>Sin Enters the World</a:t>
            </a:r>
          </a:p>
        </p:txBody>
      </p:sp>
    </p:spTree>
    <p:extLst>
      <p:ext uri="{BB962C8B-B14F-4D97-AF65-F5344CB8AC3E}">
        <p14:creationId xmlns:p14="http://schemas.microsoft.com/office/powerpoint/2010/main" val="167570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7"/>
            <a:ext cx="8229600" cy="9144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Berlin Sans FB" panose="020E0602020502020306" pitchFamily="34" charset="0"/>
              </a:rPr>
              <a:t>Genesis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7"/>
            <a:ext cx="85344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latin typeface="Berlin Sans FB" panose="020E0602020502020306" pitchFamily="34" charset="0"/>
              </a:rPr>
              <a:t>“If not for Genesis 3, the Bible would have ended with Genesis 2”</a:t>
            </a:r>
          </a:p>
          <a:p>
            <a:pPr marL="0" indent="0">
              <a:buNone/>
            </a:pPr>
            <a:r>
              <a:rPr lang="en-US" sz="3600" b="1" dirty="0">
                <a:latin typeface="Berlin Sans FB" panose="020E0602020502020306" pitchFamily="34" charset="0"/>
              </a:rPr>
              <a:t>1. If we play temptation, we will find sin is too powerful- 3:1-7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Saw, good, took- 6:2; Josh 7:21; II Sam 11:2-4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Matthew 5:21-22; 5:27-28; 6:13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5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7"/>
            <a:ext cx="8229600" cy="8382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Berlin Sans FB" panose="020E0602020502020306" pitchFamily="34" charset="0"/>
              </a:rPr>
              <a:t>Genesis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5344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latin typeface="Berlin Sans FB" panose="020E0602020502020306" pitchFamily="34" charset="0"/>
              </a:rPr>
              <a:t>2. Sin does not provide the satisfaction it promises- 3:1-7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II Samuel 13 </a:t>
            </a:r>
            <a:r>
              <a:rPr lang="en-US" sz="3600" dirty="0" err="1">
                <a:latin typeface="Berlin Sans FB" panose="020E0602020502020306" pitchFamily="34" charset="0"/>
              </a:rPr>
              <a:t>Amnon</a:t>
            </a:r>
            <a:r>
              <a:rPr lang="en-US" sz="3600" dirty="0">
                <a:latin typeface="Berlin Sans FB" panose="020E0602020502020306" pitchFamily="34" charset="0"/>
              </a:rPr>
              <a:t> and Tamar</a:t>
            </a:r>
          </a:p>
          <a:p>
            <a:pPr marL="0" indent="0">
              <a:buNone/>
            </a:pPr>
            <a:r>
              <a:rPr lang="en-US" sz="3600" b="1" dirty="0">
                <a:latin typeface="Berlin Sans FB" panose="020E0602020502020306" pitchFamily="34" charset="0"/>
              </a:rPr>
              <a:t>3. People seek to evade responsibility sin- 3:8-13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Gen 18:12-15; Exodus 32:22-24; I Sam 15:15, 21</a:t>
            </a:r>
          </a:p>
          <a:p>
            <a:pPr marL="0" indent="0">
              <a:buNone/>
            </a:pPr>
            <a:r>
              <a:rPr lang="en-US" sz="3600" b="1" dirty="0">
                <a:latin typeface="Berlin Sans FB" panose="020E0602020502020306" pitchFamily="34" charset="0"/>
              </a:rPr>
              <a:t>4. Sin brings punishment- 3:14-19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9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Berlin Sans FB" panose="020E0602020502020306" pitchFamily="34" charset="0"/>
              </a:rPr>
              <a:t>God provides Victory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638800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latin typeface="Berlin Sans FB" panose="020E0602020502020306" pitchFamily="34" charset="0"/>
              </a:rPr>
              <a:t>Genesis 3:15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In first sin man sought to be like God but, in order for victory God became man Phil 2:3-11 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Vs. 6 “</a:t>
            </a:r>
            <a:r>
              <a:rPr lang="en-US" sz="3600" dirty="0" err="1">
                <a:latin typeface="Berlin Sans FB" panose="020E0602020502020306" pitchFamily="34" charset="0"/>
              </a:rPr>
              <a:t>took..ate</a:t>
            </a:r>
            <a:r>
              <a:rPr lang="en-US" sz="3600" dirty="0">
                <a:latin typeface="Berlin Sans FB" panose="020E0602020502020306" pitchFamily="34" charset="0"/>
              </a:rPr>
              <a:t>”; Matt 26:26 “</a:t>
            </a:r>
            <a:r>
              <a:rPr lang="en-US" sz="3600" dirty="0" err="1">
                <a:latin typeface="Berlin Sans FB" panose="020E0602020502020306" pitchFamily="34" charset="0"/>
              </a:rPr>
              <a:t>take..eat</a:t>
            </a:r>
            <a:r>
              <a:rPr lang="en-US" sz="3600" dirty="0">
                <a:latin typeface="Berlin Sans FB" panose="020E0602020502020306" pitchFamily="34" charset="0"/>
              </a:rPr>
              <a:t>”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Vs. 7 eyes opened; Luke 24:31 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Sin disrupts relationship between man and beasts, man and woman, man and environment- Romans 8:18-25</a:t>
            </a:r>
          </a:p>
          <a:p>
            <a:r>
              <a:rPr lang="en-US" sz="3600" dirty="0">
                <a:latin typeface="Berlin Sans FB" panose="020E0602020502020306" pitchFamily="34" charset="0"/>
              </a:rPr>
              <a:t>Revelation 22:1-2 Tree of Life</a:t>
            </a:r>
          </a:p>
          <a:p>
            <a:endParaRPr lang="en-US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6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257</TotalTime>
  <Words>173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Berlin Sans FB</vt:lpstr>
      <vt:lpstr>Gill Sans MT</vt:lpstr>
      <vt:lpstr>Parcel</vt:lpstr>
      <vt:lpstr>Genesis 3</vt:lpstr>
      <vt:lpstr>Genesis 3</vt:lpstr>
      <vt:lpstr>Genesis 3</vt:lpstr>
      <vt:lpstr>God provides Victory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3</dc:title>
  <dc:creator>Will</dc:creator>
  <cp:lastModifiedBy>Eric Parker</cp:lastModifiedBy>
  <cp:revision>12</cp:revision>
  <dcterms:created xsi:type="dcterms:W3CDTF">2016-08-22T17:39:23Z</dcterms:created>
  <dcterms:modified xsi:type="dcterms:W3CDTF">2019-07-23T02:27:03Z</dcterms:modified>
</cp:coreProperties>
</file>