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49"/>
    <p:restoredTop sz="94799"/>
  </p:normalViewPr>
  <p:slideViewPr>
    <p:cSldViewPr snapToGrid="0" snapToObjects="1">
      <p:cViewPr varScale="1">
        <p:scale>
          <a:sx n="97" d="100"/>
          <a:sy n="97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7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0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0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9635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12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7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38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9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4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6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4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0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454739"/>
            <a:ext cx="5255127" cy="1373070"/>
          </a:xfrm>
        </p:spPr>
        <p:txBody>
          <a:bodyPr/>
          <a:lstStyle/>
          <a:p>
            <a:r>
              <a:rPr lang="en-US" dirty="0">
                <a:latin typeface="Impact" charset="0"/>
                <a:ea typeface="Impact" charset="0"/>
                <a:cs typeface="Impact" charset="0"/>
              </a:rPr>
              <a:t>The Gracious Father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4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mpact" charset="0"/>
                <a:ea typeface="Impact" charset="0"/>
                <a:cs typeface="Impact" charset="0"/>
              </a:rPr>
              <a:t>Parables of Luke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60" y="2184808"/>
            <a:ext cx="8772040" cy="451000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15:3-7 Lost Sheep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15:8-10 Lost Coin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15:11-24 Lost Son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Something precious is lost- 15:4, 8, 17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What is lost is found- 15:4, 5, 8, 9, 17-18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Franklin Gothic Demi" charset="0"/>
                <a:ea typeface="Franklin Gothic Demi" charset="0"/>
                <a:cs typeface="Franklin Gothic Demi" charset="0"/>
              </a:rPr>
              <a:t>There is rejoicing- 15:5-7, 9-10, 22-24</a:t>
            </a:r>
          </a:p>
        </p:txBody>
      </p:sp>
    </p:spTree>
    <p:extLst>
      <p:ext uri="{BB962C8B-B14F-4D97-AF65-F5344CB8AC3E}">
        <p14:creationId xmlns:p14="http://schemas.microsoft.com/office/powerpoint/2010/main" val="4843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7547674" cy="1080938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Impact" charset="0"/>
                <a:ea typeface="Impact" charset="0"/>
                <a:cs typeface="Impact" charset="0"/>
              </a:rPr>
              <a:t>Luke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2334359"/>
            <a:ext cx="8136834" cy="313654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dirty="0">
                <a:latin typeface="Franklin Gothic Demi" charset="0"/>
                <a:ea typeface="Franklin Gothic Demi" charset="0"/>
                <a:cs typeface="Franklin Gothic Demi" charset="0"/>
              </a:rPr>
              <a:t>1. The Nature and consequences of Sin- vs. 13-16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600" dirty="0">
                <a:latin typeface="Franklin Gothic Demi" charset="0"/>
                <a:ea typeface="Franklin Gothic Demi" charset="0"/>
                <a:cs typeface="Franklin Gothic Demi" charset="0"/>
              </a:rPr>
              <a:t>2. It reveals genuine repentance- vs. 17-19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600" dirty="0">
                <a:latin typeface="Franklin Gothic Demi" charset="0"/>
                <a:ea typeface="Franklin Gothic Demi" charset="0"/>
                <a:cs typeface="Franklin Gothic Demi" charset="0"/>
              </a:rPr>
              <a:t>3. It gives a beautiful demonstration of God’s love-  vs. 20-24</a:t>
            </a:r>
          </a:p>
        </p:txBody>
      </p:sp>
    </p:spTree>
    <p:extLst>
      <p:ext uri="{BB962C8B-B14F-4D97-AF65-F5344CB8AC3E}">
        <p14:creationId xmlns:p14="http://schemas.microsoft.com/office/powerpoint/2010/main" val="16924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</TotalTime>
  <Words>82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Demi</vt:lpstr>
      <vt:lpstr>Impact</vt:lpstr>
      <vt:lpstr>Trebuchet MS</vt:lpstr>
      <vt:lpstr>Berlin</vt:lpstr>
      <vt:lpstr>The Gracious Father </vt:lpstr>
      <vt:lpstr>Parables of Luke 15</vt:lpstr>
      <vt:lpstr>Luke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Gracious Father </dc:title>
  <dc:creator>Nathan Peeler</dc:creator>
  <cp:lastModifiedBy>Eric Parker</cp:lastModifiedBy>
  <cp:revision>6</cp:revision>
  <dcterms:created xsi:type="dcterms:W3CDTF">2017-05-31T20:54:33Z</dcterms:created>
  <dcterms:modified xsi:type="dcterms:W3CDTF">2019-07-24T04:30:32Z</dcterms:modified>
</cp:coreProperties>
</file>