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4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3075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4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30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126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63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41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452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01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91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5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09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9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08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5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6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0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7/25/19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Cross and Resurrection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1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Jewish Trials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235575"/>
            <a:ext cx="7796030" cy="265261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err="1">
                <a:latin typeface="Abadi MT Condensed Extra Bold" charset="0"/>
                <a:ea typeface="Abadi MT Condensed Extra Bold" charset="0"/>
                <a:cs typeface="Abadi MT Condensed Extra Bold" charset="0"/>
              </a:rPr>
              <a:t>Annas</a:t>
            </a:r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- John 18:12-14, 19-24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Caiaphas and Sanhedrin- Matt 26:57-68; Mark 14:53-65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Official meeting of Sanhedrin- Matt 27:1-2; Luke 22:66-71</a:t>
            </a:r>
          </a:p>
        </p:txBody>
      </p:sp>
    </p:spTree>
    <p:extLst>
      <p:ext uri="{BB962C8B-B14F-4D97-AF65-F5344CB8AC3E}">
        <p14:creationId xmlns:p14="http://schemas.microsoft.com/office/powerpoint/2010/main" val="916760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Roman Trials of </a:t>
            </a:r>
            <a:r>
              <a:rPr lang="en-US" u="sng" dirty="0" err="1"/>
              <a:t>JEsus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John 18:31; Luke 23:1-5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Pilate- Luke 23:1-5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Herod- Luke 23:6-12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Pilate- Luke 23:13-25</a:t>
            </a:r>
          </a:p>
        </p:txBody>
      </p:sp>
    </p:spTree>
    <p:extLst>
      <p:ext uri="{BB962C8B-B14F-4D97-AF65-F5344CB8AC3E}">
        <p14:creationId xmlns:p14="http://schemas.microsoft.com/office/powerpoint/2010/main" val="91885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Cross of Christ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1. The horror/ ugliness of Sin- II Peter 2:20-22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2. The depth of God’s Love- John 15:13; Romans 5:6-8</a:t>
            </a:r>
          </a:p>
        </p:txBody>
      </p:sp>
    </p:spTree>
    <p:extLst>
      <p:ext uri="{BB962C8B-B14F-4D97-AF65-F5344CB8AC3E}">
        <p14:creationId xmlns:p14="http://schemas.microsoft.com/office/powerpoint/2010/main" val="59882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Resurrection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Matthew 28:1-10; Mark 16:1-8;  Luke 24; John 20-21</a:t>
            </a:r>
          </a:p>
          <a:p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 Corinthians 15:50-58; </a:t>
            </a:r>
            <a:r>
              <a:rPr lang="en-US" sz="300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I Thessalonians </a:t>
            </a:r>
            <a:r>
              <a:rPr lang="en-US" sz="30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4:13-18</a:t>
            </a:r>
          </a:p>
        </p:txBody>
      </p:sp>
    </p:spTree>
    <p:extLst>
      <p:ext uri="{BB962C8B-B14F-4D97-AF65-F5344CB8AC3E}">
        <p14:creationId xmlns:p14="http://schemas.microsoft.com/office/powerpoint/2010/main" val="13829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12</TotalTime>
  <Words>96</Words>
  <Application>Microsoft Macintosh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Abadi MT Condensed Extra Bold</vt:lpstr>
      <vt:lpstr>Arial</vt:lpstr>
      <vt:lpstr>Impact</vt:lpstr>
      <vt:lpstr>Main Event</vt:lpstr>
      <vt:lpstr>Cross and Resurrection</vt:lpstr>
      <vt:lpstr>Jewish Trials of Jesus</vt:lpstr>
      <vt:lpstr>Roman Trials of JEsus</vt:lpstr>
      <vt:lpstr>The Cross of Christ</vt:lpstr>
      <vt:lpstr>The Resurrection of Jesus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and Resurrection</dc:title>
  <dc:creator>Nathan Peeler</dc:creator>
  <cp:lastModifiedBy>Eric Parker</cp:lastModifiedBy>
  <cp:revision>3</cp:revision>
  <dcterms:created xsi:type="dcterms:W3CDTF">2019-07-19T17:12:01Z</dcterms:created>
  <dcterms:modified xsi:type="dcterms:W3CDTF">2019-07-25T21:09:34Z</dcterms:modified>
</cp:coreProperties>
</file>