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3"/>
    <p:restoredTop sz="94626"/>
  </p:normalViewPr>
  <p:slideViewPr>
    <p:cSldViewPr snapToGrid="0" snapToObjects="1">
      <p:cViewPr varScale="1">
        <p:scale>
          <a:sx n="57" d="100"/>
          <a:sy n="57" d="100"/>
        </p:scale>
        <p:origin x="19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The Cost of Discipleship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Luke’s Demanding Doctrine Discipleship</a:t>
            </a:r>
            <a:endParaRPr lang="en-US" sz="4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75571"/>
            <a:ext cx="9601196" cy="3400297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Luke 5:11; 5:27-28</a:t>
            </a:r>
          </a:p>
          <a:p>
            <a:r>
              <a:rPr lang="en-US" sz="4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Luke 9:23, 57-62</a:t>
            </a:r>
          </a:p>
          <a:p>
            <a:r>
              <a:rPr lang="en-US" sz="4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Luke 14:25-35</a:t>
            </a:r>
          </a:p>
          <a:p>
            <a:r>
              <a:rPr lang="en-US" sz="4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Luke 18:18-23</a:t>
            </a:r>
            <a:endParaRPr lang="en-US" sz="4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1. The Invitation is Open to All</a:t>
            </a:r>
            <a:endParaRPr lang="en-US" sz="54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Context Luke 14:15-24</a:t>
            </a:r>
          </a:p>
          <a:p>
            <a:r>
              <a:rPr lang="en-US" sz="4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14:25 large crowds; 14:26, 27, 28, 33</a:t>
            </a:r>
          </a:p>
          <a:p>
            <a:r>
              <a:rPr lang="en-US" sz="4400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Matthew 11:28-30; Rev. 22:17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2. The Demands of Discipleship Great</a:t>
            </a:r>
            <a:endParaRPr lang="en-US" sz="48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14:26, 27, 33 Cannot be My disciple</a:t>
            </a:r>
          </a:p>
          <a:p>
            <a:r>
              <a:rPr lang="en-US" sz="4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14:26 over family- 2:49; 8:19-21; 11:27-28</a:t>
            </a:r>
          </a:p>
          <a:p>
            <a:r>
              <a:rPr lang="en-US" sz="4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14:26-27 over self- Acts 15:26; 20:22-24</a:t>
            </a:r>
          </a:p>
          <a:p>
            <a:r>
              <a:rPr lang="en-US" sz="4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14:33 Give up possessions- Acts 2:44-45</a:t>
            </a:r>
            <a:endParaRPr lang="en-US" sz="4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3. No one can do it for you</a:t>
            </a:r>
            <a:endParaRPr lang="en-US" sz="54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14:26, 26, 27, 33 His own</a:t>
            </a:r>
          </a:p>
          <a:p>
            <a:r>
              <a:rPr lang="en-US" sz="4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Why live this way? </a:t>
            </a:r>
          </a:p>
          <a:p>
            <a:r>
              <a:rPr lang="en-US" sz="4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Look at what He did for us</a:t>
            </a:r>
          </a:p>
          <a:p>
            <a:r>
              <a:rPr lang="en-US" sz="4000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Look at the promises He gave- 18:22</a:t>
            </a:r>
            <a:endParaRPr lang="en-US" sz="4000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122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Abadi MT Condensed Extra Bold</vt:lpstr>
      <vt:lpstr>Garamond</vt:lpstr>
      <vt:lpstr>Arial</vt:lpstr>
      <vt:lpstr>Organic</vt:lpstr>
      <vt:lpstr>The Cost of Discipleship</vt:lpstr>
      <vt:lpstr>Luke’s Demanding Doctrine Discipleship</vt:lpstr>
      <vt:lpstr>1. The Invitation is Open to All</vt:lpstr>
      <vt:lpstr>2. The Demands of Discipleship Great</vt:lpstr>
      <vt:lpstr>3. No one can do it for you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Cost of Discipleship</dc:title>
  <dc:creator>Nathan Peeler</dc:creator>
  <cp:lastModifiedBy>Nathan Peeler</cp:lastModifiedBy>
  <cp:revision>2</cp:revision>
  <dcterms:created xsi:type="dcterms:W3CDTF">2019-07-19T17:27:13Z</dcterms:created>
  <dcterms:modified xsi:type="dcterms:W3CDTF">2019-07-19T17:42:34Z</dcterms:modified>
</cp:coreProperties>
</file>