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3"/>
  </p:notesMasterIdLst>
  <p:sldIdLst>
    <p:sldId id="256" r:id="rId4"/>
    <p:sldId id="294" r:id="rId5"/>
    <p:sldId id="260" r:id="rId6"/>
    <p:sldId id="286" r:id="rId7"/>
    <p:sldId id="261" r:id="rId8"/>
    <p:sldId id="288" r:id="rId9"/>
    <p:sldId id="289" r:id="rId10"/>
    <p:sldId id="272" r:id="rId11"/>
    <p:sldId id="273" r:id="rId12"/>
    <p:sldId id="295" r:id="rId13"/>
    <p:sldId id="274" r:id="rId14"/>
    <p:sldId id="275" r:id="rId15"/>
    <p:sldId id="298" r:id="rId16"/>
    <p:sldId id="276" r:id="rId17"/>
    <p:sldId id="277" r:id="rId18"/>
    <p:sldId id="296" r:id="rId19"/>
    <p:sldId id="278" r:id="rId20"/>
    <p:sldId id="279" r:id="rId21"/>
    <p:sldId id="297" r:id="rId22"/>
    <p:sldId id="280" r:id="rId23"/>
    <p:sldId id="300" r:id="rId24"/>
    <p:sldId id="292" r:id="rId25"/>
    <p:sldId id="281" r:id="rId26"/>
    <p:sldId id="299" r:id="rId27"/>
    <p:sldId id="282" r:id="rId28"/>
    <p:sldId id="283" r:id="rId29"/>
    <p:sldId id="284" r:id="rId30"/>
    <p:sldId id="293" r:id="rId31"/>
    <p:sldId id="301" r:id="rId3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27" d="100"/>
          <a:sy n="127" d="100"/>
        </p:scale>
        <p:origin x="1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D661F66-2628-424B-87B7-1F125EE9E3B5}" type="datetimeFigureOut">
              <a:rPr lang="en-US" smtClean="0"/>
              <a:t>9/12/21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507CD19-6BE6-40EC-B7CF-ED87D96CB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6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1454034F-D8DA-412D-BCB8-9CEA45EDFC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33425"/>
            <a:ext cx="4818062" cy="3613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DD69BD9-0963-40E5-BB13-D6EBEFC52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567" y="4578756"/>
            <a:ext cx="5884532" cy="4337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513DE106-0CF6-41AF-910D-8793A7B2DD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97B2B36-862F-4B33-9C57-240E07005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58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513DE106-0CF6-41AF-910D-8793A7B2DD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97B2B36-862F-4B33-9C57-240E07005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18BC25C3-77C8-4180-A8E4-32FA92BC5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52154CA-68B6-43E5-8132-B54CD6CAF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18BC25C3-77C8-4180-A8E4-32FA92BC5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52154CA-68B6-43E5-8132-B54CD6CAF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1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DF4F4515-CC20-4E0D-BFF1-211329B96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286D276-A027-4232-B09B-1B6952BC9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AEF3D00F-2E6D-4F6D-8A5C-6AAC1C389A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05C8BE0-D6AE-4812-A37B-51624D49A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AEF3D00F-2E6D-4F6D-8A5C-6AAC1C389A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05C8BE0-D6AE-4812-A37B-51624D49A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99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D608CFD7-A079-4048-956C-07A3A7886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2F2F80B-D70C-4E6E-8462-1E9A92770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D608CFD7-A079-4048-956C-07A3A7886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2F2F80B-D70C-4E6E-8462-1E9A92770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74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D608CFD7-A079-4048-956C-07A3A7886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2F2F80B-D70C-4E6E-8462-1E9A92770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1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F59D88FA-3DBE-49A9-BC5D-B0D65A2B4F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33425"/>
            <a:ext cx="4818062" cy="3613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278F783-ACA2-42E9-9722-825437828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567" y="4578756"/>
            <a:ext cx="5884532" cy="4337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63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F960C286-42F2-40BF-ACA2-A43568D9B4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68008A8A-162B-4992-8350-72D84657B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F960C286-42F2-40BF-ACA2-A43568D9B4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68008A8A-162B-4992-8350-72D84657B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28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6D95A64D-5E5E-41BC-9A31-1D0EAD536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0B9B609-6338-44A8-B963-D006F19AC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D67DAE1A-9421-440E-9A36-628A233DA4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83356ED-F69E-4557-BC9A-9A08D00DB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CFEAFA60-0D09-4DA9-B60B-73151627C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8EC0588-0B5D-43B7-8E91-A8B9DD55C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88F71A61-7C52-4499-A43C-0304E7288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33425"/>
            <a:ext cx="4818062" cy="3613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EDDAE2A-834D-49EE-98F6-F41F54469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567" y="4578756"/>
            <a:ext cx="5884532" cy="4337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0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F59D88FA-3DBE-49A9-BC5D-B0D65A2B4F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33425"/>
            <a:ext cx="4818062" cy="3613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278F783-ACA2-42E9-9722-825437828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567" y="4578756"/>
            <a:ext cx="5884532" cy="4337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8226256C-CB1B-4D8D-9F8A-AE6DBF8E8B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33425"/>
            <a:ext cx="4818062" cy="3613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8F15DC3-FCBC-44E2-9621-6916DC39F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567" y="4578756"/>
            <a:ext cx="5884532" cy="4337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2DB33D04-5503-430D-95F9-A7E3C4FBBE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33425"/>
            <a:ext cx="4818062" cy="3613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1B592B5-EE80-4A33-83BE-36F478C64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567" y="4578756"/>
            <a:ext cx="5884532" cy="4337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F642DEE2-C63F-49CE-908E-E0105C888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1BAA064-803E-4282-91DB-537EB5D0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57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F642DEE2-C63F-49CE-908E-E0105C888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1BAA064-803E-4282-91DB-537EB5D0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0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F1333F8F-1FB6-4194-9156-1CB6E9D58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879F950-DBD2-4954-8EED-47DD71817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A81DB543-2C6D-43DC-9AA9-6F95DCD46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787CF77-2BDD-40AB-BACD-6940630B0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E45C7B-7B8B-49C4-935A-228E1061E9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B63F76-D9FB-411D-8D2F-C6CD8BDF272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8FC2F-BDCF-486C-9704-9F718CA6A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790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33948F-6A49-4C11-8590-B80879387FE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F140D2-50B7-4988-B738-A2BC02D3C1C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7A352-B3AD-41EA-AF4F-33D687393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458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28590"/>
            <a:ext cx="2055813" cy="5995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90"/>
            <a:ext cx="6019800" cy="5995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FF4BAD-55CE-47E7-9D9F-12227ADD268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ABA4B8-95AA-4C19-B1CE-6A20F13292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1CAD5-F9FE-430D-9CB4-39C1258EA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956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6CF9-9783-46ED-9937-77ABC78DE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5D1B4-F37E-4393-A8CF-315A5104C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7769D-5CE4-4C20-A23F-F40AAB50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0DEFD-7062-4618-BB43-E68797C3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C08B3-CA92-44F5-AEE9-13620120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BEB88-E9A1-4A8B-894C-037CADD666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066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FF0B-04AB-429D-87E7-1EE2D9E7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AF0DE-79F8-41F5-84A1-C1825C6FB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42DE5-8C97-4499-A95C-8E3510A6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3984B-E1DB-4AA6-84E3-62DEE75A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37E5-7BF0-4A1B-9E4C-BEA6C10E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BC0AC-5146-43ED-B4A5-19C3EEE806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692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1819-0162-465A-B654-8F7FE1DF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D1CB4-867C-4E5B-BAC1-7BA69840A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8556C-D569-434F-B809-4565BB37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33550-9A73-470C-99C3-1DA62637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E4D01-7759-4569-BB4E-CC5BA285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456D4-CCA4-41D4-90F9-1211951C2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40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85E3-A7EE-4F71-9598-F3728D48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2A610-A196-436F-BC46-4BCE3EB7E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6521D-9D49-4ACC-B05C-9071CF86A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DCD9F-22A1-4D4E-8648-CACE8035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AF20A-B13F-4ACD-AB3C-0658C1356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A5BFB-6074-4122-A8D7-D13883DA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601CF-C0FB-4534-8A82-B25A5BDCD9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759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4D62-675F-4AB1-BD3D-A2A4AA5E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1A81D-1736-4C59-97E3-161DBE46C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528F4-983E-4012-8B01-F3423592E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D368D-5123-45DD-8509-F01A96A0B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F983D7-7211-4E5B-AD92-0FF6BEE4D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E145C7-CA66-4DD6-A7AC-83A182A5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443B5-B6A8-4F20-8C6B-899155DA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1D3157-3FAD-4B54-949B-49F51190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BEAF8-9551-439E-B9EB-377788CC1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241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E230-C9CC-4E0D-BE85-10F022AE6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55BD0-336C-406C-A408-E5AE812A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275FB-CD4D-4EDF-BDE4-D3104881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DC875-0436-4BFA-8317-CA558091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A9BCD-4E0C-4B18-BB0C-41F305CFE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57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10BBB-E210-4B65-99D0-08BB41DF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61CB4-285D-46F3-BDF0-4253FA0F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1A1E7-FAEA-458C-ABD2-37074A07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BECE0-B2D9-4A58-B903-EAE30E17A2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638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FAF6-524A-4EE2-A3B4-87CFA80B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28EC-3A62-4AFC-A966-A2DA4B85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6278D-1F97-46C2-AD4D-7C33707A8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EAAC4-DC09-4015-B0C0-74F3E506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616D7-EEB1-427C-BFF0-AD7E0337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4C633-85B4-4109-94BF-CBD68AB6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E0432-1D1A-4C5C-B3D0-26A0CF6D2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76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7FB13E-D546-4BDC-9C96-35B3B777A4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5BB4DD-68D1-4FAB-A0A8-5A679D792D9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460CA-416B-465E-B6DB-3AAE32FAB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212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9395-BB55-48AA-8386-D4A385E5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4FA12-1A55-44D4-96CB-ACECF38F8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88F78-58F6-4A93-8CE2-DBE0827C3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9DFF5-54F3-4D64-ACA8-3C7C7ACB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1C1CC-4F03-4447-9C7A-23383F24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40E39-BDD2-4C78-8404-2CA84068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35911-6DD8-4819-9593-10C05C9E9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773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61FA-8A1D-4F4D-83EC-405640D4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8EDE0-D47B-4D97-9A38-81BB44941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25E2B-F346-4615-96A0-86362C77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BA93-4EDD-4E91-B894-A30FB3AA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4ED71-2B0A-4539-BD9A-95D9F985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F32B1-9ECE-43CE-8505-80BD3B058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224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7AD113-E093-4E33-9D4C-B7A4025B6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3583F-763C-4178-B02B-70786AEB6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3B80B-9997-4711-94EF-60D34503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67291-E6F6-4B6E-915E-85A8197E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64572-E244-4164-A264-527854FA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6272A-1A43-4A49-B3AD-4517CF620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78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772A-A8D2-410F-A323-1692CD612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2A030-4B6C-40B6-9B57-0546438A2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A0BCF-5F2A-419C-A6BB-9752FAEA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73A6D-D969-4157-AAE7-09582618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DF6E5-6365-4235-BCA8-5AA75A3A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20100-F7F2-4AFB-836C-9018C03509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190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3AFD-5EE8-4607-98D1-16CA8510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C8CD3-81EE-4946-8026-020DDB7B0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6F299-7EE0-4E94-B112-38E72DB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8F8B5-3B3B-481E-BEFC-0FA913E57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10213-F503-45C2-B93E-F435AC58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D6CB4-478D-4E83-AEA7-3B7B3418E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865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A9BD5-1800-49E8-9141-19CDA116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9B059-1850-48A4-B5C9-5AADE26AC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BAC91-2576-4E51-B79D-BFFBE1C4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A1292-87F8-48E5-8935-B08095DD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B11C3-863F-4289-99CE-FA81913D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C3750-1E2C-4270-B98B-752C3E8ECD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799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57978-5E3A-4031-B182-3DD30F9D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942BE-A664-4D12-8BDD-3D7BC2C6A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0E278-8637-4F43-BCDB-5AD7E8E43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BF880-BDC9-4E25-9F5E-09E144BC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F3BF3-A768-4FA6-BCE3-4D664CD3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337B9-6D99-4F28-BA8C-ACFB127D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D0D10-9E32-4E99-ADCB-934FE4BA3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405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F04E-AEEF-4FBD-A803-B209FAD3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AD342-1FD4-4058-B1F2-F1C97D30A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C1FD9-535C-49B6-BD9D-B99815861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9018C-DEB6-4D9D-A59C-624B076AC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CB80A1-9678-4CF0-B285-6794939B5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850C0F-85BF-4DD3-B898-98C1A1EF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A283B-C18D-4476-A1D1-AC794F66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6F0CF-959F-47C5-899B-2FEC5808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298EE-48E9-4032-A3A5-52DCEB615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186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59AC1-D477-40AF-B1EE-C2E721E1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C3783-A83B-4DE6-B8CC-9A3A506E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2C242-2C2D-4F9D-AD55-0B6B4833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B66CC-B67F-4E3C-91C3-CD8E957F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FEFE2-0E12-4551-872F-6C7E033D9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601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17D36E-3D18-4E60-8CB2-709BF4CE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FE468-B78A-456A-919E-57BC38A3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950F3-B80F-4E20-8DBD-D0296F84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5BB8C-227A-4BC2-82DB-917260BE38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16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E8EFAE-6498-4B08-B193-154070809E3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CD434D-B5AF-4130-B467-A6E26F7286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88966-8AC5-4AAB-801C-3656CEAB4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019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DB94-FE03-42F4-A484-C1CEE4D4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92708-3EF4-4CFB-BE5A-E7A8107B3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C88B3-7C8C-45D5-A528-B95B8B840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64142-60FC-42B7-A087-E2F68E72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13768-BC97-47CE-82F1-8A27DFC0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99625-9BF6-4D8B-BE42-A61730D2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2DF04-1D8C-45EA-A128-E3A520A70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763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6BBE-D7A4-4AFD-A73A-34FB0086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4CAFEB-5F6C-468B-9846-C96E3E7B6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92EF7-B032-4ECA-BD30-3843CDC15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57AC9-4CED-49F1-B7C3-DC320BA4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52A86-6983-4D71-97EC-7D2BE1BD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2C75C-6A2C-4965-B948-4735DCAD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3AC1A-4040-4E30-AEC4-EDAC413C0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679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3776-A131-4D2F-BEAC-55AE555D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03CE8-CFC5-4B1D-839C-4EB89A7D3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0E54-2F0E-474A-802D-02118F89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9591C-DB36-4314-913B-353DC516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4BEC4-7362-4894-84C7-88587AAF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B2045-0E67-4392-9983-94BAEC129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759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3E159-EC21-4804-866A-295B0E57A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2541B-F0E0-49DB-9137-71E7AB3BC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99566-8ED1-415E-95A3-821275D3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FE64C-1BED-45E2-BF53-DF2EDCB9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D905E-E381-43AA-9FFB-C166A171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31E8B-9AED-4144-86AA-C67C48BC76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7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7013" cy="4524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2"/>
            <a:ext cx="4038600" cy="4524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7A7CEF-B8E3-4995-BA72-70949017843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C5C6A-5766-4118-9BDD-E8C7610E06E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35189-F673-4C5D-AE99-883CD74CD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357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B0788A8-279E-4333-86D3-0A1A915B6D6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6FB547-554A-4D92-B43E-0D4E6AEBAAC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C1CDF-4E76-47B3-A697-C5AF89C6F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728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7979D38-87AE-4690-8B74-8F7B109DDC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E47559-1C71-4FE6-9CAC-30235FCFCDB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88727-7202-4C65-A64D-6AB18E97A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297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0087A8B-F345-412A-AA17-859D1570C1F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F45CF2-1907-4FD4-B506-15C86E0F21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90EE5-5920-473B-95D2-95479226F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151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4D12F7-1C73-4881-8E9D-56C57960438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30B7C-415A-4AEF-B37F-BEFDB209509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77605-C858-4C66-881F-B3B78EBE9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95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8972C7-9C82-4A22-AB17-93F90EB4BCC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D0C024-4941-4E6C-B046-CD6613A33B8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4CAA1-9E83-4CE2-AE24-E6C3FE649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971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28F9C1C-E687-48D7-80EE-18D70B1E4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274A115-F89A-4086-8402-795AE9DFF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2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F06AE9E-0B32-4FAA-8C60-85E9F2D8026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1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898989"/>
                </a:solidFill>
                <a:latin typeface="Calibri" pitchFamily="32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97261D1B-2410-44E7-8EBF-3750BF78C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08727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sz="1350">
              <a:latin typeface="Calibri" pitchFamily="32" charset="0"/>
              <a:cs typeface="Lucida Sans Unicode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EED61E-335C-4FB5-A460-DB72B4C3934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1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A672C753-5ADD-44DC-888A-ED9F43077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45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itchFamily="32" charset="0"/>
          <a:cs typeface="Lucida Sans Unicode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itchFamily="32" charset="0"/>
          <a:cs typeface="Lucida Sans Unicode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itchFamily="32" charset="0"/>
          <a:cs typeface="Lucida Sans Unicode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itchFamily="32" charset="0"/>
          <a:cs typeface="Lucida Sans Unicode" charset="0"/>
        </a:defRPr>
      </a:lvl5pPr>
      <a:lvl6pPr marL="1885950" indent="-171450" algn="ctr" defTabSz="3429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" pitchFamily="32" charset="0"/>
          <a:cs typeface="Lucida Sans Unicode" charset="0"/>
        </a:defRPr>
      </a:lvl6pPr>
      <a:lvl7pPr marL="2228850" indent="-171450" algn="ctr" defTabSz="3429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" pitchFamily="32" charset="0"/>
          <a:cs typeface="Lucida Sans Unicode" charset="0"/>
        </a:defRPr>
      </a:lvl7pPr>
      <a:lvl8pPr marL="2571750" indent="-171450" algn="ctr" defTabSz="3429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" pitchFamily="32" charset="0"/>
          <a:cs typeface="Lucida Sans Unicode" charset="0"/>
        </a:defRPr>
      </a:lvl8pPr>
      <a:lvl9pPr marL="2914650" indent="-171450" algn="ctr" defTabSz="3429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" pitchFamily="32" charset="0"/>
          <a:cs typeface="Lucida Sans Unicode" charset="0"/>
        </a:defRPr>
      </a:lvl9pPr>
    </p:titleStyle>
    <p:bodyStyle>
      <a:lvl1pPr marL="257175" indent="-257175" algn="l" defTabSz="3429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n-lt"/>
          <a:cs typeface="+mn-cs"/>
        </a:defRPr>
      </a:lvl2pPr>
      <a:lvl3pPr marL="857250" indent="-171450" algn="l" defTabSz="3429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+mn-lt"/>
          <a:cs typeface="+mn-cs"/>
        </a:defRPr>
      </a:lvl3pPr>
      <a:lvl4pPr marL="1200150" indent="-171450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000000"/>
          </a:solidFill>
          <a:latin typeface="+mn-lt"/>
          <a:cs typeface="+mn-cs"/>
        </a:defRPr>
      </a:lvl4pPr>
      <a:lvl5pPr marL="1543050" indent="-171450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000000"/>
          </a:solidFill>
          <a:latin typeface="+mn-lt"/>
          <a:cs typeface="+mn-cs"/>
        </a:defRPr>
      </a:lvl5pPr>
      <a:lvl6pPr marL="1885950" indent="-171450" algn="l" defTabSz="342900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6pPr>
      <a:lvl7pPr marL="2228850" indent="-171450" algn="l" defTabSz="342900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7pPr>
      <a:lvl8pPr marL="2571750" indent="-171450" algn="l" defTabSz="342900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8pPr>
      <a:lvl9pPr marL="2914650" indent="-171450" algn="l" defTabSz="342900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306DBCB-9EEE-457D-A669-ECF20B9A4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48A6E2-617D-4B60-BE77-6FA04C4D7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1E14EF-07FB-4643-A5E8-C2EC50FC8B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8C1C6F4-23A4-4B75-AFD4-9815B0737F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1E169C-C6AA-48EF-9B3F-564FA42D35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2CFBC2-F0D4-44AC-BCAA-648856B4B8C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87" name="Picture 163">
            <a:extLst>
              <a:ext uri="{FF2B5EF4-FFF2-40B4-BE49-F238E27FC236}">
                <a16:creationId xmlns:a16="http://schemas.microsoft.com/office/drawing/2014/main" id="{B817973D-B6D0-49B8-AF28-D8B6E0F354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7C26C5B-0A2A-4646-BE6C-565D75FAE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54D461F-6F2F-427C-8E31-FCB35D782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00DF0A1-B46A-4C0B-94F3-E31AD8E9EE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094166D-53D4-4673-A11E-1E630EE3AB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57B0F2C-4D4F-4D66-BA85-56323573DB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0367FB-6FAF-4B14-AF75-24F78899B5A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61" name="Picture 165">
            <a:extLst>
              <a:ext uri="{FF2B5EF4-FFF2-40B4-BE49-F238E27FC236}">
                <a16:creationId xmlns:a16="http://schemas.microsoft.com/office/drawing/2014/main" id="{5310B7E3-8A87-4165-8491-8DF5706F93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lovethispic.com/image/264266/do-i-look-like-i-do-mornings-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www.pinterest.com/pin/384846730659953847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hyperlink" Target="https://authorterrigillespie.com/wisdoms-journey-proverbs-271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yeaah-life.blogspot.com/2010/04/one-more-year-down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yeaah-life.blogspot.com/2010/04/one-more-year-down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ker.com/clipart-pink-key-2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ldhamwoodschurch.com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banaudiobooks.com/love-buster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>
            <a:extLst>
              <a:ext uri="{FF2B5EF4-FFF2-40B4-BE49-F238E27FC236}">
                <a16:creationId xmlns:a16="http://schemas.microsoft.com/office/drawing/2014/main" id="{DE8553D7-CAEC-4164-90C5-5CDAA01518EE}"/>
              </a:ext>
            </a:extLst>
          </p:cNvPr>
          <p:cNvGrpSpPr>
            <a:grpSpLocks/>
          </p:cNvGrpSpPr>
          <p:nvPr/>
        </p:nvGrpSpPr>
        <p:grpSpPr bwMode="auto">
          <a:xfrm>
            <a:off x="218114" y="587229"/>
            <a:ext cx="8523214" cy="6040074"/>
            <a:chOff x="0" y="0"/>
            <a:chExt cx="5759" cy="4318"/>
          </a:xfrm>
        </p:grpSpPr>
        <p:sp>
          <p:nvSpPr>
            <p:cNvPr id="20482" name="Rectangle 2">
              <a:extLst>
                <a:ext uri="{FF2B5EF4-FFF2-40B4-BE49-F238E27FC236}">
                  <a16:creationId xmlns:a16="http://schemas.microsoft.com/office/drawing/2014/main" id="{D0853A35-1037-4FE4-9AA4-2FF63BAE9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43A56AE5-FA67-43F6-B267-012979F49D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19472" name="Picture 4">
              <a:extLst>
                <a:ext uri="{FF2B5EF4-FFF2-40B4-BE49-F238E27FC236}">
                  <a16:creationId xmlns:a16="http://schemas.microsoft.com/office/drawing/2014/main" id="{7C41E703-30B5-446F-9CBF-1FB85B34B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0485" name="AutoShape 5">
            <a:extLst>
              <a:ext uri="{FF2B5EF4-FFF2-40B4-BE49-F238E27FC236}">
                <a16:creationId xmlns:a16="http://schemas.microsoft.com/office/drawing/2014/main" id="{8BE8134E-43D7-4640-8226-6B425B6E8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837" y="287573"/>
            <a:ext cx="3751660" cy="720985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405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Love Busters</a:t>
            </a:r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AE45AC3C-2153-4860-8297-E2E209E8A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308217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1" name="Picture 7">
            <a:extLst>
              <a:ext uri="{FF2B5EF4-FFF2-40B4-BE49-F238E27FC236}">
                <a16:creationId xmlns:a16="http://schemas.microsoft.com/office/drawing/2014/main" id="{489AC855-3A2D-4810-9EF0-8BB4FC34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02" y="5671909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9462" name="Group 8">
            <a:extLst>
              <a:ext uri="{FF2B5EF4-FFF2-40B4-BE49-F238E27FC236}">
                <a16:creationId xmlns:a16="http://schemas.microsoft.com/office/drawing/2014/main" id="{ED269B26-86F4-4C0B-AC7A-783126B00962}"/>
              </a:ext>
            </a:extLst>
          </p:cNvPr>
          <p:cNvGrpSpPr>
            <a:grpSpLocks/>
          </p:cNvGrpSpPr>
          <p:nvPr/>
        </p:nvGrpSpPr>
        <p:grpSpPr bwMode="auto">
          <a:xfrm>
            <a:off x="2140799" y="1162757"/>
            <a:ext cx="6016419" cy="147355"/>
            <a:chOff x="1194" y="1044"/>
            <a:chExt cx="4346" cy="88"/>
          </a:xfrm>
        </p:grpSpPr>
        <p:pic>
          <p:nvPicPr>
            <p:cNvPr id="19468" name="Picture 9">
              <a:extLst>
                <a:ext uri="{FF2B5EF4-FFF2-40B4-BE49-F238E27FC236}">
                  <a16:creationId xmlns:a16="http://schemas.microsoft.com/office/drawing/2014/main" id="{94FB3C34-45B5-4CF8-9B15-A06D18C77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1044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9469" name="Text Box 10">
              <a:extLst>
                <a:ext uri="{FF2B5EF4-FFF2-40B4-BE49-F238E27FC236}">
                  <a16:creationId xmlns:a16="http://schemas.microsoft.com/office/drawing/2014/main" id="{0F2C4674-EEBA-423E-8FD9-D46C5D335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33" y="-1073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19463" name="Group 11">
            <a:extLst>
              <a:ext uri="{FF2B5EF4-FFF2-40B4-BE49-F238E27FC236}">
                <a16:creationId xmlns:a16="http://schemas.microsoft.com/office/drawing/2014/main" id="{6F986C0F-A483-4CDA-B830-71A6EEC0A346}"/>
              </a:ext>
            </a:extLst>
          </p:cNvPr>
          <p:cNvGrpSpPr>
            <a:grpSpLocks/>
          </p:cNvGrpSpPr>
          <p:nvPr/>
        </p:nvGrpSpPr>
        <p:grpSpPr bwMode="auto">
          <a:xfrm>
            <a:off x="1995431" y="4670737"/>
            <a:ext cx="6163171" cy="204254"/>
            <a:chOff x="1236" y="3120"/>
            <a:chExt cx="4346" cy="87"/>
          </a:xfrm>
        </p:grpSpPr>
        <p:pic>
          <p:nvPicPr>
            <p:cNvPr id="19466" name="Picture 12">
              <a:extLst>
                <a:ext uri="{FF2B5EF4-FFF2-40B4-BE49-F238E27FC236}">
                  <a16:creationId xmlns:a16="http://schemas.microsoft.com/office/drawing/2014/main" id="{008DAAFF-5623-40C6-9192-C27A80103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3120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9467" name="Text Box 13">
              <a:extLst>
                <a:ext uri="{FF2B5EF4-FFF2-40B4-BE49-F238E27FC236}">
                  <a16:creationId xmlns:a16="http://schemas.microsoft.com/office/drawing/2014/main" id="{1FEFA88D-2E97-4883-A4E0-375FACEB7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1003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0494" name="Rectangle 14">
            <a:extLst>
              <a:ext uri="{FF2B5EF4-FFF2-40B4-BE49-F238E27FC236}">
                <a16:creationId xmlns:a16="http://schemas.microsoft.com/office/drawing/2014/main" id="{22851D41-7F1B-4CBC-9F2F-548F93C57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799" y="1880787"/>
            <a:ext cx="6092564" cy="154821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marL="9144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ANGRY OUTBURSTS! </a:t>
            </a:r>
          </a:p>
          <a:p>
            <a:pPr marL="228600" lvl="1"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Job’s wife: “Curse God and die” (Job 2:9)! </a:t>
            </a:r>
            <a:endParaRPr lang="en-US" altLang="en-US" sz="32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5" name="Picture 15">
            <a:extLst>
              <a:ext uri="{FF2B5EF4-FFF2-40B4-BE49-F238E27FC236}">
                <a16:creationId xmlns:a16="http://schemas.microsoft.com/office/drawing/2014/main" id="{CCDEB68B-91FA-488B-977D-2681E6F0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36" y="197701"/>
            <a:ext cx="1121847" cy="10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573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">
            <a:extLst>
              <a:ext uri="{FF2B5EF4-FFF2-40B4-BE49-F238E27FC236}">
                <a16:creationId xmlns:a16="http://schemas.microsoft.com/office/drawing/2014/main" id="{8F6318B5-A824-4CCA-B0B1-AAD2DB51DEB9}"/>
              </a:ext>
            </a:extLst>
          </p:cNvPr>
          <p:cNvGrpSpPr>
            <a:grpSpLocks/>
          </p:cNvGrpSpPr>
          <p:nvPr/>
        </p:nvGrpSpPr>
        <p:grpSpPr bwMode="auto">
          <a:xfrm>
            <a:off x="343949" y="857251"/>
            <a:ext cx="7655862" cy="5468048"/>
            <a:chOff x="0" y="0"/>
            <a:chExt cx="5759" cy="4318"/>
          </a:xfrm>
        </p:grpSpPr>
        <p:sp>
          <p:nvSpPr>
            <p:cNvPr id="21506" name="Rectangle 2">
              <a:extLst>
                <a:ext uri="{FF2B5EF4-FFF2-40B4-BE49-F238E27FC236}">
                  <a16:creationId xmlns:a16="http://schemas.microsoft.com/office/drawing/2014/main" id="{CDC834E1-2754-4A99-8E0B-54765493C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21507" name="Rectangle 3">
              <a:extLst>
                <a:ext uri="{FF2B5EF4-FFF2-40B4-BE49-F238E27FC236}">
                  <a16:creationId xmlns:a16="http://schemas.microsoft.com/office/drawing/2014/main" id="{57A991ED-C9A8-4122-B09C-09CD5F0874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20497" name="Picture 4">
              <a:extLst>
                <a:ext uri="{FF2B5EF4-FFF2-40B4-BE49-F238E27FC236}">
                  <a16:creationId xmlns:a16="http://schemas.microsoft.com/office/drawing/2014/main" id="{87720A22-8A4F-4009-B1B6-A5AD5362D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1509" name="AutoShape 5">
            <a:extLst>
              <a:ext uri="{FF2B5EF4-FFF2-40B4-BE49-F238E27FC236}">
                <a16:creationId xmlns:a16="http://schemas.microsoft.com/office/drawing/2014/main" id="{1F674704-A334-42BC-A6BC-3DF7E363C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7210" y="387612"/>
            <a:ext cx="4250531" cy="720985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405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Angry Outbursts</a:t>
            </a:r>
          </a:p>
        </p:txBody>
      </p:sp>
      <p:pic>
        <p:nvPicPr>
          <p:cNvPr id="20484" name="Picture 6">
            <a:extLst>
              <a:ext uri="{FF2B5EF4-FFF2-40B4-BE49-F238E27FC236}">
                <a16:creationId xmlns:a16="http://schemas.microsoft.com/office/drawing/2014/main" id="{7D04D819-D89B-44E9-A254-C835B299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81" y="5052077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5" name="Picture 7">
            <a:extLst>
              <a:ext uri="{FF2B5EF4-FFF2-40B4-BE49-F238E27FC236}">
                <a16:creationId xmlns:a16="http://schemas.microsoft.com/office/drawing/2014/main" id="{EC4B5738-1A6C-4D4C-85DC-98CE4838B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67" y="5387657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0486" name="Group 8">
            <a:extLst>
              <a:ext uri="{FF2B5EF4-FFF2-40B4-BE49-F238E27FC236}">
                <a16:creationId xmlns:a16="http://schemas.microsoft.com/office/drawing/2014/main" id="{4DD55729-0145-4DC1-B0C3-E7F3545EF0A0}"/>
              </a:ext>
            </a:extLst>
          </p:cNvPr>
          <p:cNvGrpSpPr>
            <a:grpSpLocks/>
          </p:cNvGrpSpPr>
          <p:nvPr/>
        </p:nvGrpSpPr>
        <p:grpSpPr bwMode="auto">
          <a:xfrm>
            <a:off x="2003008" y="1413291"/>
            <a:ext cx="6134745" cy="114008"/>
            <a:chOff x="1194" y="1044"/>
            <a:chExt cx="4346" cy="88"/>
          </a:xfrm>
        </p:grpSpPr>
        <p:pic>
          <p:nvPicPr>
            <p:cNvPr id="20493" name="Picture 9">
              <a:extLst>
                <a:ext uri="{FF2B5EF4-FFF2-40B4-BE49-F238E27FC236}">
                  <a16:creationId xmlns:a16="http://schemas.microsoft.com/office/drawing/2014/main" id="{5E45B9BA-7DA0-4A74-B376-F0FE0EC2E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1044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494" name="Text Box 10">
              <a:extLst>
                <a:ext uri="{FF2B5EF4-FFF2-40B4-BE49-F238E27FC236}">
                  <a16:creationId xmlns:a16="http://schemas.microsoft.com/office/drawing/2014/main" id="{C0167C04-0992-4952-85B1-F04264CC9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33" y="-1073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0487" name="Group 11">
            <a:extLst>
              <a:ext uri="{FF2B5EF4-FFF2-40B4-BE49-F238E27FC236}">
                <a16:creationId xmlns:a16="http://schemas.microsoft.com/office/drawing/2014/main" id="{5278EF4F-86A4-4D68-948C-85246FAED7D8}"/>
              </a:ext>
            </a:extLst>
          </p:cNvPr>
          <p:cNvGrpSpPr>
            <a:grpSpLocks/>
          </p:cNvGrpSpPr>
          <p:nvPr/>
        </p:nvGrpSpPr>
        <p:grpSpPr bwMode="auto">
          <a:xfrm>
            <a:off x="2003008" y="4931274"/>
            <a:ext cx="6123452" cy="183011"/>
            <a:chOff x="1236" y="3120"/>
            <a:chExt cx="4346" cy="87"/>
          </a:xfrm>
        </p:grpSpPr>
        <p:pic>
          <p:nvPicPr>
            <p:cNvPr id="20491" name="Picture 12">
              <a:extLst>
                <a:ext uri="{FF2B5EF4-FFF2-40B4-BE49-F238E27FC236}">
                  <a16:creationId xmlns:a16="http://schemas.microsoft.com/office/drawing/2014/main" id="{61A0F425-F0F5-4C9C-ADC3-4A0961DFE6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3120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492" name="Text Box 13">
              <a:extLst>
                <a:ext uri="{FF2B5EF4-FFF2-40B4-BE49-F238E27FC236}">
                  <a16:creationId xmlns:a16="http://schemas.microsoft.com/office/drawing/2014/main" id="{B0387E4C-ABA5-43E9-A1B3-8EA3C4314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1003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0488" name="Rectangle 14">
            <a:extLst>
              <a:ext uri="{FF2B5EF4-FFF2-40B4-BE49-F238E27FC236}">
                <a16:creationId xmlns:a16="http://schemas.microsoft.com/office/drawing/2014/main" id="{BDC98B41-1002-4723-BE6F-047FE3A81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837" y="2299097"/>
            <a:ext cx="505420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1519" name="Picture 15">
            <a:extLst>
              <a:ext uri="{FF2B5EF4-FFF2-40B4-BE49-F238E27FC236}">
                <a16:creationId xmlns:a16="http://schemas.microsoft.com/office/drawing/2014/main" id="{0019DEB5-0BD6-45C0-837C-1FB8298B2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42" y="358905"/>
            <a:ext cx="1162082" cy="109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20" name="Rectangle 16">
            <a:extLst>
              <a:ext uri="{FF2B5EF4-FFF2-40B4-BE49-F238E27FC236}">
                <a16:creationId xmlns:a16="http://schemas.microsoft.com/office/drawing/2014/main" id="{6F8EE2D2-479E-42ED-BDAB-558BFCB16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160" y="1486839"/>
            <a:ext cx="5975264" cy="351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“Be swift to hear, </a:t>
            </a:r>
            <a:r>
              <a:rPr lang="en-US" alt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slow to wrath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(Jas 1:19-20).</a:t>
            </a:r>
          </a:p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 who is </a:t>
            </a:r>
            <a:r>
              <a:rPr lang="en-US" alt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quick-tempered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acts foolishly” (Prov 14:17).</a:t>
            </a:r>
          </a:p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 is one who speaks like the </a:t>
            </a:r>
            <a:r>
              <a:rPr lang="en-US" alt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piercing of a sword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(Prov 12:18).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>
            <a:extLst>
              <a:ext uri="{FF2B5EF4-FFF2-40B4-BE49-F238E27FC236}">
                <a16:creationId xmlns:a16="http://schemas.microsoft.com/office/drawing/2014/main" id="{CF288FB1-A2A6-4479-B378-31E76D05A43C}"/>
              </a:ext>
            </a:extLst>
          </p:cNvPr>
          <p:cNvGrpSpPr>
            <a:grpSpLocks/>
          </p:cNvGrpSpPr>
          <p:nvPr/>
        </p:nvGrpSpPr>
        <p:grpSpPr bwMode="auto">
          <a:xfrm>
            <a:off x="402672" y="857251"/>
            <a:ext cx="7597139" cy="5652606"/>
            <a:chOff x="0" y="0"/>
            <a:chExt cx="5759" cy="4318"/>
          </a:xfrm>
        </p:grpSpPr>
        <p:sp>
          <p:nvSpPr>
            <p:cNvPr id="22530" name="Rectangle 2">
              <a:extLst>
                <a:ext uri="{FF2B5EF4-FFF2-40B4-BE49-F238E27FC236}">
                  <a16:creationId xmlns:a16="http://schemas.microsoft.com/office/drawing/2014/main" id="{090432BA-0DC4-41C6-9E44-8C2EF7E1E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22531" name="Rectangle 3">
              <a:extLst>
                <a:ext uri="{FF2B5EF4-FFF2-40B4-BE49-F238E27FC236}">
                  <a16:creationId xmlns:a16="http://schemas.microsoft.com/office/drawing/2014/main" id="{F125C0C0-139D-4367-8CB1-0D3AB3E434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21522" name="Picture 4">
              <a:extLst>
                <a:ext uri="{FF2B5EF4-FFF2-40B4-BE49-F238E27FC236}">
                  <a16:creationId xmlns:a16="http://schemas.microsoft.com/office/drawing/2014/main" id="{3FFF21D9-60B3-4281-BF92-F43B89FCAB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2533" name="AutoShape 5">
            <a:extLst>
              <a:ext uri="{FF2B5EF4-FFF2-40B4-BE49-F238E27FC236}">
                <a16:creationId xmlns:a16="http://schemas.microsoft.com/office/drawing/2014/main" id="{7709E86C-C9BC-4127-8C59-986D3AD76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366" y="809690"/>
            <a:ext cx="6303069" cy="712993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7500" tIns="35100" rIns="67500" bIns="3510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4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Disrespectful Judgments</a:t>
            </a:r>
          </a:p>
        </p:txBody>
      </p:sp>
      <p:pic>
        <p:nvPicPr>
          <p:cNvPr id="21508" name="Picture 6">
            <a:extLst>
              <a:ext uri="{FF2B5EF4-FFF2-40B4-BE49-F238E27FC236}">
                <a16:creationId xmlns:a16="http://schemas.microsoft.com/office/drawing/2014/main" id="{F04D72FB-977E-44E2-807C-A3388C895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73" y="5206252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9" name="Picture 7">
            <a:extLst>
              <a:ext uri="{FF2B5EF4-FFF2-40B4-BE49-F238E27FC236}">
                <a16:creationId xmlns:a16="http://schemas.microsoft.com/office/drawing/2014/main" id="{BDB8B874-BEA8-499D-BD2A-F1BCCCA09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37" y="5536341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1510" name="Group 8">
            <a:extLst>
              <a:ext uri="{FF2B5EF4-FFF2-40B4-BE49-F238E27FC236}">
                <a16:creationId xmlns:a16="http://schemas.microsoft.com/office/drawing/2014/main" id="{04E3AC0F-5F37-43CA-8EBC-AC6C3EE741E4}"/>
              </a:ext>
            </a:extLst>
          </p:cNvPr>
          <p:cNvGrpSpPr>
            <a:grpSpLocks/>
          </p:cNvGrpSpPr>
          <p:nvPr/>
        </p:nvGrpSpPr>
        <p:grpSpPr bwMode="auto">
          <a:xfrm>
            <a:off x="2150408" y="1614406"/>
            <a:ext cx="5948271" cy="201926"/>
            <a:chOff x="1194" y="1044"/>
            <a:chExt cx="4346" cy="88"/>
          </a:xfrm>
        </p:grpSpPr>
        <p:pic>
          <p:nvPicPr>
            <p:cNvPr id="21518" name="Picture 9">
              <a:extLst>
                <a:ext uri="{FF2B5EF4-FFF2-40B4-BE49-F238E27FC236}">
                  <a16:creationId xmlns:a16="http://schemas.microsoft.com/office/drawing/2014/main" id="{6B556EA7-46CE-4378-B5BC-218D9247C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1044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519" name="Text Box 10">
              <a:extLst>
                <a:ext uri="{FF2B5EF4-FFF2-40B4-BE49-F238E27FC236}">
                  <a16:creationId xmlns:a16="http://schemas.microsoft.com/office/drawing/2014/main" id="{B2B77FAB-E27B-48C4-8D87-462793EB6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33" y="-1073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1511" name="Group 11">
            <a:extLst>
              <a:ext uri="{FF2B5EF4-FFF2-40B4-BE49-F238E27FC236}">
                <a16:creationId xmlns:a16="http://schemas.microsoft.com/office/drawing/2014/main" id="{DE96DE63-7AC7-4405-A7B7-C7D09E0C3E29}"/>
              </a:ext>
            </a:extLst>
          </p:cNvPr>
          <p:cNvGrpSpPr>
            <a:grpSpLocks/>
          </p:cNvGrpSpPr>
          <p:nvPr/>
        </p:nvGrpSpPr>
        <p:grpSpPr bwMode="auto">
          <a:xfrm>
            <a:off x="2245313" y="4847064"/>
            <a:ext cx="5757137" cy="207358"/>
            <a:chOff x="1236" y="3120"/>
            <a:chExt cx="4346" cy="87"/>
          </a:xfrm>
        </p:grpSpPr>
        <p:pic>
          <p:nvPicPr>
            <p:cNvPr id="21516" name="Picture 12">
              <a:extLst>
                <a:ext uri="{FF2B5EF4-FFF2-40B4-BE49-F238E27FC236}">
                  <a16:creationId xmlns:a16="http://schemas.microsoft.com/office/drawing/2014/main" id="{728E50FE-571B-44E4-8301-BDD1A9C3B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3120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517" name="Text Box 13">
              <a:extLst>
                <a:ext uri="{FF2B5EF4-FFF2-40B4-BE49-F238E27FC236}">
                  <a16:creationId xmlns:a16="http://schemas.microsoft.com/office/drawing/2014/main" id="{903D5BC0-7211-4C5A-9BF2-996D9F314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1003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1512" name="Rectangle 14">
            <a:extLst>
              <a:ext uri="{FF2B5EF4-FFF2-40B4-BE49-F238E27FC236}">
                <a16:creationId xmlns:a16="http://schemas.microsoft.com/office/drawing/2014/main" id="{6F2D0BC6-332B-441C-9C29-4F53419CE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736" y="2299097"/>
            <a:ext cx="505420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2543" name="Picture 15">
            <a:extLst>
              <a:ext uri="{FF2B5EF4-FFF2-40B4-BE49-F238E27FC236}">
                <a16:creationId xmlns:a16="http://schemas.microsoft.com/office/drawing/2014/main" id="{51F21AAF-7B4D-41E1-85C5-00BCBD717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450" y="578075"/>
            <a:ext cx="840581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4" name="Rectangle 16">
            <a:extLst>
              <a:ext uri="{FF2B5EF4-FFF2-40B4-BE49-F238E27FC236}">
                <a16:creationId xmlns:a16="http://schemas.microsoft.com/office/drawing/2014/main" id="{B46CF963-6DF1-4417-8CE0-DAC7E066E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905" y="2293144"/>
            <a:ext cx="5098256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545" name="Rectangle 17">
            <a:extLst>
              <a:ext uri="{FF2B5EF4-FFF2-40B4-BE49-F238E27FC236}">
                <a16:creationId xmlns:a16="http://schemas.microsoft.com/office/drawing/2014/main" id="{63B39814-EFDD-47EE-A41B-49E8A4BA5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1" y="1882430"/>
            <a:ext cx="6303069" cy="302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marL="342900" indent="-3429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4572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lvl="1"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one likes a </a:t>
            </a:r>
            <a:r>
              <a:rPr lang="en-US" altLang="en-US" sz="3200" b="1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caustic critic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lvl="1"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Impose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u="sng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values.</a:t>
            </a:r>
          </a:p>
          <a:p>
            <a:pPr lvl="1"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Viewed as </a:t>
            </a:r>
            <a:r>
              <a:rPr lang="en-US" altLang="en-US" sz="3200" b="1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rude, arrogant,&amp; disrespectful</a:t>
            </a:r>
            <a:r>
              <a:rPr lang="en-US" alt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Jas 4:11-12 “Who are you to judge?”   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>
            <a:extLst>
              <a:ext uri="{FF2B5EF4-FFF2-40B4-BE49-F238E27FC236}">
                <a16:creationId xmlns:a16="http://schemas.microsoft.com/office/drawing/2014/main" id="{6FE2611E-55F7-486E-B0F7-0E808566C2CC}"/>
              </a:ext>
            </a:extLst>
          </p:cNvPr>
          <p:cNvGrpSpPr>
            <a:grpSpLocks/>
          </p:cNvGrpSpPr>
          <p:nvPr/>
        </p:nvGrpSpPr>
        <p:grpSpPr bwMode="auto">
          <a:xfrm>
            <a:off x="503339" y="857251"/>
            <a:ext cx="7496472" cy="5644217"/>
            <a:chOff x="0" y="0"/>
            <a:chExt cx="5759" cy="4318"/>
          </a:xfrm>
        </p:grpSpPr>
        <p:sp>
          <p:nvSpPr>
            <p:cNvPr id="23554" name="Rectangle 2">
              <a:extLst>
                <a:ext uri="{FF2B5EF4-FFF2-40B4-BE49-F238E27FC236}">
                  <a16:creationId xmlns:a16="http://schemas.microsoft.com/office/drawing/2014/main" id="{F3772C2E-0DEC-4CDA-BFC4-50F7DEFA6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2" charset="0"/>
                <a:ea typeface="+mn-ea"/>
                <a:cs typeface="Lucida Sans Unicode" charset="0"/>
              </a:endParaRPr>
            </a:p>
          </p:txBody>
        </p:sp>
        <p:sp>
          <p:nvSpPr>
            <p:cNvPr id="23555" name="Rectangle 3">
              <a:extLst>
                <a:ext uri="{FF2B5EF4-FFF2-40B4-BE49-F238E27FC236}">
                  <a16:creationId xmlns:a16="http://schemas.microsoft.com/office/drawing/2014/main" id="{B7D20148-7C40-4678-BCEF-4213BF0CBB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2" charset="0"/>
                <a:ea typeface="+mn-ea"/>
                <a:cs typeface="Lucida Sans Unicode" charset="0"/>
              </a:endParaRPr>
            </a:p>
          </p:txBody>
        </p:sp>
        <p:pic>
          <p:nvPicPr>
            <p:cNvPr id="22546" name="Picture 4">
              <a:extLst>
                <a:ext uri="{FF2B5EF4-FFF2-40B4-BE49-F238E27FC236}">
                  <a16:creationId xmlns:a16="http://schemas.microsoft.com/office/drawing/2014/main" id="{A1B57E0B-5BF3-4AAA-8579-1BE26DC02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3557" name="AutoShape 5">
            <a:extLst>
              <a:ext uri="{FF2B5EF4-FFF2-40B4-BE49-F238E27FC236}">
                <a16:creationId xmlns:a16="http://schemas.microsoft.com/office/drawing/2014/main" id="{7ADA8057-9B72-4B90-A4D9-A8F0372B4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234" y="278527"/>
            <a:ext cx="5430744" cy="712993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Arial" charset="0"/>
                <a:ea typeface="+mn-ea"/>
                <a:cs typeface="Arial" charset="0"/>
              </a:rPr>
              <a:t>Annoying Behaviors</a:t>
            </a:r>
          </a:p>
        </p:txBody>
      </p:sp>
      <p:pic>
        <p:nvPicPr>
          <p:cNvPr id="22532" name="Picture 6">
            <a:extLst>
              <a:ext uri="{FF2B5EF4-FFF2-40B4-BE49-F238E27FC236}">
                <a16:creationId xmlns:a16="http://schemas.microsoft.com/office/drawing/2014/main" id="{BD5D2A58-0896-410F-BF5E-92AC42A5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58" y="5238672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3" name="Picture 7">
            <a:extLst>
              <a:ext uri="{FF2B5EF4-FFF2-40B4-BE49-F238E27FC236}">
                <a16:creationId xmlns:a16="http://schemas.microsoft.com/office/drawing/2014/main" id="{15726F6D-E8CC-4288-B57A-703CF9C3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22" y="5636106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2534" name="Group 8">
            <a:extLst>
              <a:ext uri="{FF2B5EF4-FFF2-40B4-BE49-F238E27FC236}">
                <a16:creationId xmlns:a16="http://schemas.microsoft.com/office/drawing/2014/main" id="{A4B72437-88C8-4B36-8C09-6BFC2E437E80}"/>
              </a:ext>
            </a:extLst>
          </p:cNvPr>
          <p:cNvGrpSpPr>
            <a:grpSpLocks/>
          </p:cNvGrpSpPr>
          <p:nvPr/>
        </p:nvGrpSpPr>
        <p:grpSpPr bwMode="auto">
          <a:xfrm>
            <a:off x="2188844" y="1243552"/>
            <a:ext cx="5813571" cy="202567"/>
            <a:chOff x="1194" y="822"/>
            <a:chExt cx="4346" cy="88"/>
          </a:xfrm>
        </p:grpSpPr>
        <p:pic>
          <p:nvPicPr>
            <p:cNvPr id="22542" name="Picture 9">
              <a:extLst>
                <a:ext uri="{FF2B5EF4-FFF2-40B4-BE49-F238E27FC236}">
                  <a16:creationId xmlns:a16="http://schemas.microsoft.com/office/drawing/2014/main" id="{A72838D5-3EB0-456A-844E-331306BA6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822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2543" name="Text Box 10">
              <a:extLst>
                <a:ext uri="{FF2B5EF4-FFF2-40B4-BE49-F238E27FC236}">
                  <a16:creationId xmlns:a16="http://schemas.microsoft.com/office/drawing/2014/main" id="{3C743C63-35A9-4D6A-A52C-D1604D7E8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33" y="-1295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2535" name="Group 11">
            <a:extLst>
              <a:ext uri="{FF2B5EF4-FFF2-40B4-BE49-F238E27FC236}">
                <a16:creationId xmlns:a16="http://schemas.microsoft.com/office/drawing/2014/main" id="{831213A6-F0DB-426A-8774-09FB693157F6}"/>
              </a:ext>
            </a:extLst>
          </p:cNvPr>
          <p:cNvGrpSpPr>
            <a:grpSpLocks/>
          </p:cNvGrpSpPr>
          <p:nvPr/>
        </p:nvGrpSpPr>
        <p:grpSpPr bwMode="auto">
          <a:xfrm>
            <a:off x="2202221" y="4619602"/>
            <a:ext cx="5800194" cy="297698"/>
            <a:chOff x="1236" y="3120"/>
            <a:chExt cx="4346" cy="87"/>
          </a:xfrm>
        </p:grpSpPr>
        <p:pic>
          <p:nvPicPr>
            <p:cNvPr id="22540" name="Picture 12">
              <a:extLst>
                <a:ext uri="{FF2B5EF4-FFF2-40B4-BE49-F238E27FC236}">
                  <a16:creationId xmlns:a16="http://schemas.microsoft.com/office/drawing/2014/main" id="{308751A8-D7F6-4939-AE5F-69DCBE7BB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3120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2541" name="Text Box 13">
              <a:extLst>
                <a:ext uri="{FF2B5EF4-FFF2-40B4-BE49-F238E27FC236}">
                  <a16:creationId xmlns:a16="http://schemas.microsoft.com/office/drawing/2014/main" id="{EC5C7F3A-2907-4B93-B2ED-8024E2627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1003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endParaRPr>
            </a:p>
          </p:txBody>
        </p:sp>
      </p:grpSp>
      <p:sp>
        <p:nvSpPr>
          <p:cNvPr id="22536" name="Rectangle 14">
            <a:extLst>
              <a:ext uri="{FF2B5EF4-FFF2-40B4-BE49-F238E27FC236}">
                <a16:creationId xmlns:a16="http://schemas.microsoft.com/office/drawing/2014/main" id="{51B4FFBD-3359-4D63-A98C-D377E18B2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736" y="2299097"/>
            <a:ext cx="505420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23567" name="Picture 15">
            <a:extLst>
              <a:ext uri="{FF2B5EF4-FFF2-40B4-BE49-F238E27FC236}">
                <a16:creationId xmlns:a16="http://schemas.microsoft.com/office/drawing/2014/main" id="{572C9626-485B-4F30-92F9-0E5A7E7B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155" y="105933"/>
            <a:ext cx="1106242" cy="104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8" name="Rectangle 16">
            <a:extLst>
              <a:ext uri="{FF2B5EF4-FFF2-40B4-BE49-F238E27FC236}">
                <a16:creationId xmlns:a16="http://schemas.microsoft.com/office/drawing/2014/main" id="{BBE67314-8018-4F6E-A62E-34B1165B4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905" y="2293144"/>
            <a:ext cx="5098256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E0CD266-D1AB-4E27-83B8-FC49EB11F9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0551" b="48818"/>
          <a:stretch/>
        </p:blipFill>
        <p:spPr>
          <a:xfrm>
            <a:off x="2075417" y="1601601"/>
            <a:ext cx="6202080" cy="20898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8D7C85-FEB6-4FAE-A136-62FBCBF6C1BA}"/>
              </a:ext>
            </a:extLst>
          </p:cNvPr>
          <p:cNvSpPr/>
          <p:nvPr/>
        </p:nvSpPr>
        <p:spPr>
          <a:xfrm>
            <a:off x="3878761" y="3754325"/>
            <a:ext cx="21901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 27:14</a:t>
            </a:r>
          </a:p>
        </p:txBody>
      </p:sp>
      <p:pic>
        <p:nvPicPr>
          <p:cNvPr id="6" name="Picture 5" descr="A picture containing text, person, indoor, laying&#10;&#10;Description automatically generated">
            <a:extLst>
              <a:ext uri="{FF2B5EF4-FFF2-40B4-BE49-F238E27FC236}">
                <a16:creationId xmlns:a16="http://schemas.microsoft.com/office/drawing/2014/main" id="{012E3485-C2A4-43CC-86E2-2256DE8C96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075417" y="1411187"/>
            <a:ext cx="3858751" cy="3858751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84D240F-DD0E-452C-9B51-ADFB4A3554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127383" y="1390066"/>
            <a:ext cx="3952044" cy="387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2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>
            <a:extLst>
              <a:ext uri="{FF2B5EF4-FFF2-40B4-BE49-F238E27FC236}">
                <a16:creationId xmlns:a16="http://schemas.microsoft.com/office/drawing/2014/main" id="{6FE2611E-55F7-486E-B0F7-0E808566C2CC}"/>
              </a:ext>
            </a:extLst>
          </p:cNvPr>
          <p:cNvGrpSpPr>
            <a:grpSpLocks/>
          </p:cNvGrpSpPr>
          <p:nvPr/>
        </p:nvGrpSpPr>
        <p:grpSpPr bwMode="auto">
          <a:xfrm>
            <a:off x="503339" y="857251"/>
            <a:ext cx="7496472" cy="5644217"/>
            <a:chOff x="0" y="0"/>
            <a:chExt cx="5759" cy="4318"/>
          </a:xfrm>
        </p:grpSpPr>
        <p:sp>
          <p:nvSpPr>
            <p:cNvPr id="23554" name="Rectangle 2">
              <a:extLst>
                <a:ext uri="{FF2B5EF4-FFF2-40B4-BE49-F238E27FC236}">
                  <a16:creationId xmlns:a16="http://schemas.microsoft.com/office/drawing/2014/main" id="{F3772C2E-0DEC-4CDA-BFC4-50F7DEFA6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23555" name="Rectangle 3">
              <a:extLst>
                <a:ext uri="{FF2B5EF4-FFF2-40B4-BE49-F238E27FC236}">
                  <a16:creationId xmlns:a16="http://schemas.microsoft.com/office/drawing/2014/main" id="{B7D20148-7C40-4678-BCEF-4213BF0CBB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22546" name="Picture 4">
              <a:extLst>
                <a:ext uri="{FF2B5EF4-FFF2-40B4-BE49-F238E27FC236}">
                  <a16:creationId xmlns:a16="http://schemas.microsoft.com/office/drawing/2014/main" id="{A1B57E0B-5BF3-4AAA-8579-1BE26DC02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3557" name="AutoShape 5">
            <a:extLst>
              <a:ext uri="{FF2B5EF4-FFF2-40B4-BE49-F238E27FC236}">
                <a16:creationId xmlns:a16="http://schemas.microsoft.com/office/drawing/2014/main" id="{7ADA8057-9B72-4B90-A4D9-A8F0372B4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234" y="278527"/>
            <a:ext cx="5430744" cy="712993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7500" tIns="35100" rIns="67500" bIns="3510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4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Annoying Behaviors</a:t>
            </a:r>
          </a:p>
        </p:txBody>
      </p:sp>
      <p:pic>
        <p:nvPicPr>
          <p:cNvPr id="22532" name="Picture 6">
            <a:extLst>
              <a:ext uri="{FF2B5EF4-FFF2-40B4-BE49-F238E27FC236}">
                <a16:creationId xmlns:a16="http://schemas.microsoft.com/office/drawing/2014/main" id="{BD5D2A58-0896-410F-BF5E-92AC42A5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58" y="5238672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3" name="Picture 7">
            <a:extLst>
              <a:ext uri="{FF2B5EF4-FFF2-40B4-BE49-F238E27FC236}">
                <a16:creationId xmlns:a16="http://schemas.microsoft.com/office/drawing/2014/main" id="{15726F6D-E8CC-4288-B57A-703CF9C3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22" y="5636106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2534" name="Group 8">
            <a:extLst>
              <a:ext uri="{FF2B5EF4-FFF2-40B4-BE49-F238E27FC236}">
                <a16:creationId xmlns:a16="http://schemas.microsoft.com/office/drawing/2014/main" id="{A4B72437-88C8-4B36-8C09-6BFC2E437E80}"/>
              </a:ext>
            </a:extLst>
          </p:cNvPr>
          <p:cNvGrpSpPr>
            <a:grpSpLocks/>
          </p:cNvGrpSpPr>
          <p:nvPr/>
        </p:nvGrpSpPr>
        <p:grpSpPr bwMode="auto">
          <a:xfrm>
            <a:off x="2188844" y="1243552"/>
            <a:ext cx="5813571" cy="202567"/>
            <a:chOff x="1194" y="822"/>
            <a:chExt cx="4346" cy="88"/>
          </a:xfrm>
        </p:grpSpPr>
        <p:pic>
          <p:nvPicPr>
            <p:cNvPr id="22542" name="Picture 9">
              <a:extLst>
                <a:ext uri="{FF2B5EF4-FFF2-40B4-BE49-F238E27FC236}">
                  <a16:creationId xmlns:a16="http://schemas.microsoft.com/office/drawing/2014/main" id="{A72838D5-3EB0-456A-844E-331306BA6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822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2543" name="Text Box 10">
              <a:extLst>
                <a:ext uri="{FF2B5EF4-FFF2-40B4-BE49-F238E27FC236}">
                  <a16:creationId xmlns:a16="http://schemas.microsoft.com/office/drawing/2014/main" id="{3C743C63-35A9-4D6A-A52C-D1604D7E8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33" y="-1295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2535" name="Group 11">
            <a:extLst>
              <a:ext uri="{FF2B5EF4-FFF2-40B4-BE49-F238E27FC236}">
                <a16:creationId xmlns:a16="http://schemas.microsoft.com/office/drawing/2014/main" id="{831213A6-F0DB-426A-8774-09FB693157F6}"/>
              </a:ext>
            </a:extLst>
          </p:cNvPr>
          <p:cNvGrpSpPr>
            <a:grpSpLocks/>
          </p:cNvGrpSpPr>
          <p:nvPr/>
        </p:nvGrpSpPr>
        <p:grpSpPr bwMode="auto">
          <a:xfrm>
            <a:off x="2202221" y="4619602"/>
            <a:ext cx="5800194" cy="297698"/>
            <a:chOff x="1236" y="3120"/>
            <a:chExt cx="4346" cy="87"/>
          </a:xfrm>
        </p:grpSpPr>
        <p:pic>
          <p:nvPicPr>
            <p:cNvPr id="22540" name="Picture 12">
              <a:extLst>
                <a:ext uri="{FF2B5EF4-FFF2-40B4-BE49-F238E27FC236}">
                  <a16:creationId xmlns:a16="http://schemas.microsoft.com/office/drawing/2014/main" id="{308751A8-D7F6-4939-AE5F-69DCBE7BB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3120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2541" name="Text Box 13">
              <a:extLst>
                <a:ext uri="{FF2B5EF4-FFF2-40B4-BE49-F238E27FC236}">
                  <a16:creationId xmlns:a16="http://schemas.microsoft.com/office/drawing/2014/main" id="{EC5C7F3A-2907-4B93-B2ED-8024E2627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1003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2536" name="Rectangle 14">
            <a:extLst>
              <a:ext uri="{FF2B5EF4-FFF2-40B4-BE49-F238E27FC236}">
                <a16:creationId xmlns:a16="http://schemas.microsoft.com/office/drawing/2014/main" id="{51B4FFBD-3359-4D63-A98C-D377E18B2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736" y="2299097"/>
            <a:ext cx="505420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3567" name="Picture 15">
            <a:extLst>
              <a:ext uri="{FF2B5EF4-FFF2-40B4-BE49-F238E27FC236}">
                <a16:creationId xmlns:a16="http://schemas.microsoft.com/office/drawing/2014/main" id="{572C9626-485B-4F30-92F9-0E5A7E7B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155" y="105933"/>
            <a:ext cx="1106242" cy="104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8" name="Rectangle 16">
            <a:extLst>
              <a:ext uri="{FF2B5EF4-FFF2-40B4-BE49-F238E27FC236}">
                <a16:creationId xmlns:a16="http://schemas.microsoft.com/office/drawing/2014/main" id="{BBE67314-8018-4F6E-A62E-34B1165B4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905" y="2293144"/>
            <a:ext cx="5098256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569" name="Rectangle 17">
            <a:extLst>
              <a:ext uri="{FF2B5EF4-FFF2-40B4-BE49-F238E27FC236}">
                <a16:creationId xmlns:a16="http://schemas.microsoft.com/office/drawing/2014/main" id="{9FF0612A-5694-478C-9F24-D86963EB6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962" y="1487773"/>
            <a:ext cx="6453749" cy="302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marL="342900" indent="-3429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4572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lvl="1"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something that </a:t>
            </a:r>
            <a:r>
              <a:rPr lang="en-US" altLang="en-US" sz="3200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irritates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other party consistently. </a:t>
            </a:r>
          </a:p>
          <a:p>
            <a:pPr lvl="1"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tend to find </a:t>
            </a:r>
            <a:r>
              <a:rPr lang="en-US" altLang="en-US" sz="3200" i="1" u="sng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 more annoying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than </a:t>
            </a:r>
            <a:r>
              <a:rPr lang="en-US" altLang="en-US" sz="3200" i="1" u="sng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 find women!</a:t>
            </a:r>
          </a:p>
          <a:p>
            <a:pPr lvl="1"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commitment to be </a:t>
            </a:r>
            <a:r>
              <a:rPr lang="en-US" altLang="en-US" sz="3200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considerate</a:t>
            </a:r>
            <a:r>
              <a:rPr lang="en-US" alt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>
            <a:extLst>
              <a:ext uri="{FF2B5EF4-FFF2-40B4-BE49-F238E27FC236}">
                <a16:creationId xmlns:a16="http://schemas.microsoft.com/office/drawing/2014/main" id="{C9159730-E1D4-4875-BF83-739F21701D45}"/>
              </a:ext>
            </a:extLst>
          </p:cNvPr>
          <p:cNvGrpSpPr>
            <a:grpSpLocks/>
          </p:cNvGrpSpPr>
          <p:nvPr/>
        </p:nvGrpSpPr>
        <p:grpSpPr bwMode="auto">
          <a:xfrm>
            <a:off x="352338" y="857251"/>
            <a:ext cx="8187655" cy="5719718"/>
            <a:chOff x="0" y="0"/>
            <a:chExt cx="5759" cy="4318"/>
          </a:xfrm>
        </p:grpSpPr>
        <p:sp>
          <p:nvSpPr>
            <p:cNvPr id="24578" name="Rectangle 2">
              <a:extLst>
                <a:ext uri="{FF2B5EF4-FFF2-40B4-BE49-F238E27FC236}">
                  <a16:creationId xmlns:a16="http://schemas.microsoft.com/office/drawing/2014/main" id="{B9598784-E477-4319-984F-6A5427512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24579" name="Rectangle 3">
              <a:extLst>
                <a:ext uri="{FF2B5EF4-FFF2-40B4-BE49-F238E27FC236}">
                  <a16:creationId xmlns:a16="http://schemas.microsoft.com/office/drawing/2014/main" id="{A38E12E3-E019-4967-80A4-5EB9AC78E5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23570" name="Picture 4">
              <a:extLst>
                <a:ext uri="{FF2B5EF4-FFF2-40B4-BE49-F238E27FC236}">
                  <a16:creationId xmlns:a16="http://schemas.microsoft.com/office/drawing/2014/main" id="{3E549DD8-E0F2-49A0-BD7A-899E908E1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4581" name="AutoShape 5">
            <a:extLst>
              <a:ext uri="{FF2B5EF4-FFF2-40B4-BE49-F238E27FC236}">
                <a16:creationId xmlns:a16="http://schemas.microsoft.com/office/drawing/2014/main" id="{BE424733-8065-4422-9E9D-C4BC648BE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277" y="361441"/>
            <a:ext cx="4620815" cy="712993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4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Selfish Demands</a:t>
            </a:r>
          </a:p>
        </p:txBody>
      </p:sp>
      <p:pic>
        <p:nvPicPr>
          <p:cNvPr id="23556" name="Picture 6">
            <a:extLst>
              <a:ext uri="{FF2B5EF4-FFF2-40B4-BE49-F238E27FC236}">
                <a16:creationId xmlns:a16="http://schemas.microsoft.com/office/drawing/2014/main" id="{38CBAF23-454E-4DE1-B378-D0C44DDC7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36" y="5281785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7" name="Picture 7">
            <a:extLst>
              <a:ext uri="{FF2B5EF4-FFF2-40B4-BE49-F238E27FC236}">
                <a16:creationId xmlns:a16="http://schemas.microsoft.com/office/drawing/2014/main" id="{911EE088-8156-4802-A447-9D71C252A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70" y="5610984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3558" name="Group 8">
            <a:extLst>
              <a:ext uri="{FF2B5EF4-FFF2-40B4-BE49-F238E27FC236}">
                <a16:creationId xmlns:a16="http://schemas.microsoft.com/office/drawing/2014/main" id="{D0E8108B-EA27-485C-9851-9BA89661254D}"/>
              </a:ext>
            </a:extLst>
          </p:cNvPr>
          <p:cNvGrpSpPr>
            <a:grpSpLocks/>
          </p:cNvGrpSpPr>
          <p:nvPr/>
        </p:nvGrpSpPr>
        <p:grpSpPr bwMode="auto">
          <a:xfrm>
            <a:off x="2039541" y="1143019"/>
            <a:ext cx="5997111" cy="106520"/>
            <a:chOff x="1194" y="822"/>
            <a:chExt cx="4346" cy="88"/>
          </a:xfrm>
        </p:grpSpPr>
        <p:pic>
          <p:nvPicPr>
            <p:cNvPr id="23566" name="Picture 9">
              <a:extLst>
                <a:ext uri="{FF2B5EF4-FFF2-40B4-BE49-F238E27FC236}">
                  <a16:creationId xmlns:a16="http://schemas.microsoft.com/office/drawing/2014/main" id="{40C5563E-5B2E-4522-BA3D-30254651E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822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3567" name="Text Box 10">
              <a:extLst>
                <a:ext uri="{FF2B5EF4-FFF2-40B4-BE49-F238E27FC236}">
                  <a16:creationId xmlns:a16="http://schemas.microsoft.com/office/drawing/2014/main" id="{830BB2C8-DBD2-471A-8B46-F551EAC87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33" y="-1295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3559" name="Group 11">
            <a:extLst>
              <a:ext uri="{FF2B5EF4-FFF2-40B4-BE49-F238E27FC236}">
                <a16:creationId xmlns:a16="http://schemas.microsoft.com/office/drawing/2014/main" id="{2169F4A3-3FFD-40AE-AF37-7499E99EDD13}"/>
              </a:ext>
            </a:extLst>
          </p:cNvPr>
          <p:cNvGrpSpPr>
            <a:grpSpLocks/>
          </p:cNvGrpSpPr>
          <p:nvPr/>
        </p:nvGrpSpPr>
        <p:grpSpPr bwMode="auto">
          <a:xfrm>
            <a:off x="2075248" y="4779848"/>
            <a:ext cx="6255570" cy="207273"/>
            <a:chOff x="1236" y="3120"/>
            <a:chExt cx="4346" cy="87"/>
          </a:xfrm>
        </p:grpSpPr>
        <p:pic>
          <p:nvPicPr>
            <p:cNvPr id="23564" name="Picture 12">
              <a:extLst>
                <a:ext uri="{FF2B5EF4-FFF2-40B4-BE49-F238E27FC236}">
                  <a16:creationId xmlns:a16="http://schemas.microsoft.com/office/drawing/2014/main" id="{3074F646-0332-4B0A-A5A6-E7D997D25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3120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3565" name="Text Box 13">
              <a:extLst>
                <a:ext uri="{FF2B5EF4-FFF2-40B4-BE49-F238E27FC236}">
                  <a16:creationId xmlns:a16="http://schemas.microsoft.com/office/drawing/2014/main" id="{C9AEEF35-E238-448A-88C6-D7E223E7F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1003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3560" name="Rectangle 14">
            <a:extLst>
              <a:ext uri="{FF2B5EF4-FFF2-40B4-BE49-F238E27FC236}">
                <a16:creationId xmlns:a16="http://schemas.microsoft.com/office/drawing/2014/main" id="{95F6173D-FFD0-451F-91E4-AF6A30622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736" y="2299097"/>
            <a:ext cx="505420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4591" name="Picture 15">
            <a:extLst>
              <a:ext uri="{FF2B5EF4-FFF2-40B4-BE49-F238E27FC236}">
                <a16:creationId xmlns:a16="http://schemas.microsoft.com/office/drawing/2014/main" id="{9F639124-3A40-4080-9D36-D69D88C6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56" y="157341"/>
            <a:ext cx="840581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62" name="Rectangle 16">
            <a:extLst>
              <a:ext uri="{FF2B5EF4-FFF2-40B4-BE49-F238E27FC236}">
                <a16:creationId xmlns:a16="http://schemas.microsoft.com/office/drawing/2014/main" id="{C5066AC6-C572-4E47-BC24-B377C6216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905" y="2293144"/>
            <a:ext cx="5098256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593" name="Rectangle 17">
            <a:extLst>
              <a:ext uri="{FF2B5EF4-FFF2-40B4-BE49-F238E27FC236}">
                <a16:creationId xmlns:a16="http://schemas.microsoft.com/office/drawing/2014/main" id="{1C2EA71D-CA76-475D-81F6-9C0B470B1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335" y="1214732"/>
            <a:ext cx="6830841" cy="388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marL="342900" indent="-3429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4572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lvl="1"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“Demands </a:t>
            </a:r>
            <a:r>
              <a:rPr lang="en-US" altLang="en-US" sz="3200" i="1" u="sng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choke out love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lvl="1"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have a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slave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a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lover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you can’t have both! </a:t>
            </a:r>
          </a:p>
          <a:p>
            <a:pPr lvl="1"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Threats, lectures, and </a:t>
            </a:r>
            <a:r>
              <a:rPr lang="en-US" altLang="en-US" sz="3200" i="1" dirty="0" err="1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mani-pulation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builds </a:t>
            </a:r>
            <a:r>
              <a:rPr lang="en-US" altLang="en-US" sz="3200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resentment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causes the other party </a:t>
            </a:r>
            <a:r>
              <a:rPr lang="en-US" alt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discomfort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>
            <a:extLst>
              <a:ext uri="{FF2B5EF4-FFF2-40B4-BE49-F238E27FC236}">
                <a16:creationId xmlns:a16="http://schemas.microsoft.com/office/drawing/2014/main" id="{C9159730-E1D4-4875-BF83-739F21701D45}"/>
              </a:ext>
            </a:extLst>
          </p:cNvPr>
          <p:cNvGrpSpPr>
            <a:grpSpLocks/>
          </p:cNvGrpSpPr>
          <p:nvPr/>
        </p:nvGrpSpPr>
        <p:grpSpPr bwMode="auto">
          <a:xfrm>
            <a:off x="352338" y="857251"/>
            <a:ext cx="8187655" cy="5719718"/>
            <a:chOff x="0" y="0"/>
            <a:chExt cx="5759" cy="4318"/>
          </a:xfrm>
        </p:grpSpPr>
        <p:sp>
          <p:nvSpPr>
            <p:cNvPr id="24578" name="Rectangle 2">
              <a:extLst>
                <a:ext uri="{FF2B5EF4-FFF2-40B4-BE49-F238E27FC236}">
                  <a16:creationId xmlns:a16="http://schemas.microsoft.com/office/drawing/2014/main" id="{B9598784-E477-4319-984F-6A5427512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24579" name="Rectangle 3">
              <a:extLst>
                <a:ext uri="{FF2B5EF4-FFF2-40B4-BE49-F238E27FC236}">
                  <a16:creationId xmlns:a16="http://schemas.microsoft.com/office/drawing/2014/main" id="{A38E12E3-E019-4967-80A4-5EB9AC78E5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23570" name="Picture 4">
              <a:extLst>
                <a:ext uri="{FF2B5EF4-FFF2-40B4-BE49-F238E27FC236}">
                  <a16:creationId xmlns:a16="http://schemas.microsoft.com/office/drawing/2014/main" id="{3E549DD8-E0F2-49A0-BD7A-899E908E1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4581" name="AutoShape 5">
            <a:extLst>
              <a:ext uri="{FF2B5EF4-FFF2-40B4-BE49-F238E27FC236}">
                <a16:creationId xmlns:a16="http://schemas.microsoft.com/office/drawing/2014/main" id="{BE424733-8065-4422-9E9D-C4BC648BE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277" y="361441"/>
            <a:ext cx="4620815" cy="712993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4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Selfish Demands</a:t>
            </a:r>
          </a:p>
        </p:txBody>
      </p:sp>
      <p:pic>
        <p:nvPicPr>
          <p:cNvPr id="23556" name="Picture 6">
            <a:extLst>
              <a:ext uri="{FF2B5EF4-FFF2-40B4-BE49-F238E27FC236}">
                <a16:creationId xmlns:a16="http://schemas.microsoft.com/office/drawing/2014/main" id="{38CBAF23-454E-4DE1-B378-D0C44DDC7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36" y="5281785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7" name="Picture 7">
            <a:extLst>
              <a:ext uri="{FF2B5EF4-FFF2-40B4-BE49-F238E27FC236}">
                <a16:creationId xmlns:a16="http://schemas.microsoft.com/office/drawing/2014/main" id="{911EE088-8156-4802-A447-9D71C252A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70" y="5610984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3558" name="Group 8">
            <a:extLst>
              <a:ext uri="{FF2B5EF4-FFF2-40B4-BE49-F238E27FC236}">
                <a16:creationId xmlns:a16="http://schemas.microsoft.com/office/drawing/2014/main" id="{D0E8108B-EA27-485C-9851-9BA89661254D}"/>
              </a:ext>
            </a:extLst>
          </p:cNvPr>
          <p:cNvGrpSpPr>
            <a:grpSpLocks/>
          </p:cNvGrpSpPr>
          <p:nvPr/>
        </p:nvGrpSpPr>
        <p:grpSpPr bwMode="auto">
          <a:xfrm>
            <a:off x="2039541" y="1143019"/>
            <a:ext cx="5997111" cy="106520"/>
            <a:chOff x="1194" y="822"/>
            <a:chExt cx="4346" cy="88"/>
          </a:xfrm>
        </p:grpSpPr>
        <p:pic>
          <p:nvPicPr>
            <p:cNvPr id="23566" name="Picture 9">
              <a:extLst>
                <a:ext uri="{FF2B5EF4-FFF2-40B4-BE49-F238E27FC236}">
                  <a16:creationId xmlns:a16="http://schemas.microsoft.com/office/drawing/2014/main" id="{40C5563E-5B2E-4522-BA3D-30254651E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822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3567" name="Text Box 10">
              <a:extLst>
                <a:ext uri="{FF2B5EF4-FFF2-40B4-BE49-F238E27FC236}">
                  <a16:creationId xmlns:a16="http://schemas.microsoft.com/office/drawing/2014/main" id="{830BB2C8-DBD2-471A-8B46-F551EAC87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33" y="-1295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3559" name="Group 11">
            <a:extLst>
              <a:ext uri="{FF2B5EF4-FFF2-40B4-BE49-F238E27FC236}">
                <a16:creationId xmlns:a16="http://schemas.microsoft.com/office/drawing/2014/main" id="{2169F4A3-3FFD-40AE-AF37-7499E99EDD13}"/>
              </a:ext>
            </a:extLst>
          </p:cNvPr>
          <p:cNvGrpSpPr>
            <a:grpSpLocks/>
          </p:cNvGrpSpPr>
          <p:nvPr/>
        </p:nvGrpSpPr>
        <p:grpSpPr bwMode="auto">
          <a:xfrm>
            <a:off x="2075248" y="4779848"/>
            <a:ext cx="6255570" cy="207273"/>
            <a:chOff x="1236" y="3120"/>
            <a:chExt cx="4346" cy="87"/>
          </a:xfrm>
        </p:grpSpPr>
        <p:pic>
          <p:nvPicPr>
            <p:cNvPr id="23564" name="Picture 12">
              <a:extLst>
                <a:ext uri="{FF2B5EF4-FFF2-40B4-BE49-F238E27FC236}">
                  <a16:creationId xmlns:a16="http://schemas.microsoft.com/office/drawing/2014/main" id="{3074F646-0332-4B0A-A5A6-E7D997D25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3120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3565" name="Text Box 13">
              <a:extLst>
                <a:ext uri="{FF2B5EF4-FFF2-40B4-BE49-F238E27FC236}">
                  <a16:creationId xmlns:a16="http://schemas.microsoft.com/office/drawing/2014/main" id="{C9AEEF35-E238-448A-88C6-D7E223E7F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1003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3560" name="Rectangle 14">
            <a:extLst>
              <a:ext uri="{FF2B5EF4-FFF2-40B4-BE49-F238E27FC236}">
                <a16:creationId xmlns:a16="http://schemas.microsoft.com/office/drawing/2014/main" id="{95F6173D-FFD0-451F-91E4-AF6A30622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736" y="2299097"/>
            <a:ext cx="505420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4591" name="Picture 15">
            <a:extLst>
              <a:ext uri="{FF2B5EF4-FFF2-40B4-BE49-F238E27FC236}">
                <a16:creationId xmlns:a16="http://schemas.microsoft.com/office/drawing/2014/main" id="{9F639124-3A40-4080-9D36-D69D88C6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56" y="157341"/>
            <a:ext cx="840581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62" name="Rectangle 16">
            <a:extLst>
              <a:ext uri="{FF2B5EF4-FFF2-40B4-BE49-F238E27FC236}">
                <a16:creationId xmlns:a16="http://schemas.microsoft.com/office/drawing/2014/main" id="{C5066AC6-C572-4E47-BC24-B377C6216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905" y="2293144"/>
            <a:ext cx="5098256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593" name="Rectangle 17">
            <a:extLst>
              <a:ext uri="{FF2B5EF4-FFF2-40B4-BE49-F238E27FC236}">
                <a16:creationId xmlns:a16="http://schemas.microsoft.com/office/drawing/2014/main" id="{1C2EA71D-CA76-475D-81F6-9C0B470B1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612" y="1611615"/>
            <a:ext cx="6830841" cy="15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marL="342900" indent="-3429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4572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lvl="1"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Delilah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pressuring Samson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daily until his soul was vexed (Judges 16:15-16). </a:t>
            </a:r>
          </a:p>
        </p:txBody>
      </p:sp>
    </p:spTree>
    <p:extLst>
      <p:ext uri="{BB962C8B-B14F-4D97-AF65-F5344CB8AC3E}">
        <p14:creationId xmlns:p14="http://schemas.microsoft.com/office/powerpoint/2010/main" val="1035809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>
            <a:extLst>
              <a:ext uri="{FF2B5EF4-FFF2-40B4-BE49-F238E27FC236}">
                <a16:creationId xmlns:a16="http://schemas.microsoft.com/office/drawing/2014/main" id="{DADCD2AE-BADA-416B-9A66-FC0ECD7D8900}"/>
              </a:ext>
            </a:extLst>
          </p:cNvPr>
          <p:cNvGrpSpPr>
            <a:grpSpLocks/>
          </p:cNvGrpSpPr>
          <p:nvPr/>
        </p:nvGrpSpPr>
        <p:grpSpPr bwMode="auto">
          <a:xfrm>
            <a:off x="285226" y="857251"/>
            <a:ext cx="7714585" cy="5770052"/>
            <a:chOff x="0" y="0"/>
            <a:chExt cx="5759" cy="4318"/>
          </a:xfrm>
        </p:grpSpPr>
        <p:sp>
          <p:nvSpPr>
            <p:cNvPr id="25602" name="Rectangle 2">
              <a:extLst>
                <a:ext uri="{FF2B5EF4-FFF2-40B4-BE49-F238E27FC236}">
                  <a16:creationId xmlns:a16="http://schemas.microsoft.com/office/drawing/2014/main" id="{D5095270-8162-4B35-8BAF-8AFA41FFC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25603" name="Rectangle 3">
              <a:extLst>
                <a:ext uri="{FF2B5EF4-FFF2-40B4-BE49-F238E27FC236}">
                  <a16:creationId xmlns:a16="http://schemas.microsoft.com/office/drawing/2014/main" id="{E29D5351-EBED-43F0-A58F-97D7387E32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24593" name="Picture 4">
              <a:extLst>
                <a:ext uri="{FF2B5EF4-FFF2-40B4-BE49-F238E27FC236}">
                  <a16:creationId xmlns:a16="http://schemas.microsoft.com/office/drawing/2014/main" id="{1CAE1A71-212A-4C4D-AA90-6E5A21441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5605" name="AutoShape 5">
            <a:extLst>
              <a:ext uri="{FF2B5EF4-FFF2-40B4-BE49-F238E27FC236}">
                <a16:creationId xmlns:a16="http://schemas.microsoft.com/office/drawing/2014/main" id="{524B3FD9-E7F4-403F-ADEB-8AEA8024E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029" y="464657"/>
            <a:ext cx="4620815" cy="712993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4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Selfish Demands</a:t>
            </a:r>
          </a:p>
        </p:txBody>
      </p:sp>
      <p:pic>
        <p:nvPicPr>
          <p:cNvPr id="24580" name="Picture 6">
            <a:extLst>
              <a:ext uri="{FF2B5EF4-FFF2-40B4-BE49-F238E27FC236}">
                <a16:creationId xmlns:a16="http://schemas.microsoft.com/office/drawing/2014/main" id="{EA4F52A2-DD73-40BC-8C9B-C0668CEA1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72" y="5378632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1" name="Picture 7">
            <a:extLst>
              <a:ext uri="{FF2B5EF4-FFF2-40B4-BE49-F238E27FC236}">
                <a16:creationId xmlns:a16="http://schemas.microsoft.com/office/drawing/2014/main" id="{9E85D538-18E4-4B2F-9B30-B09BCED41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5702470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4582" name="Group 8">
            <a:extLst>
              <a:ext uri="{FF2B5EF4-FFF2-40B4-BE49-F238E27FC236}">
                <a16:creationId xmlns:a16="http://schemas.microsoft.com/office/drawing/2014/main" id="{EF255FAB-8631-427A-82AD-E7029D7AE00E}"/>
              </a:ext>
            </a:extLst>
          </p:cNvPr>
          <p:cNvGrpSpPr>
            <a:grpSpLocks/>
          </p:cNvGrpSpPr>
          <p:nvPr/>
        </p:nvGrpSpPr>
        <p:grpSpPr bwMode="auto">
          <a:xfrm>
            <a:off x="1951179" y="1177650"/>
            <a:ext cx="6521799" cy="226103"/>
            <a:chOff x="1142" y="678"/>
            <a:chExt cx="4346" cy="88"/>
          </a:xfrm>
        </p:grpSpPr>
        <p:pic>
          <p:nvPicPr>
            <p:cNvPr id="24589" name="Picture 9">
              <a:extLst>
                <a:ext uri="{FF2B5EF4-FFF2-40B4-BE49-F238E27FC236}">
                  <a16:creationId xmlns:a16="http://schemas.microsoft.com/office/drawing/2014/main" id="{661B8D91-11C5-4A67-A969-4053DBD6E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678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590" name="Text Box 10">
              <a:extLst>
                <a:ext uri="{FF2B5EF4-FFF2-40B4-BE49-F238E27FC236}">
                  <a16:creationId xmlns:a16="http://schemas.microsoft.com/office/drawing/2014/main" id="{35536CCC-D158-4BED-9F36-7845E7094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81" y="-1439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4583" name="Group 11">
            <a:extLst>
              <a:ext uri="{FF2B5EF4-FFF2-40B4-BE49-F238E27FC236}">
                <a16:creationId xmlns:a16="http://schemas.microsoft.com/office/drawing/2014/main" id="{A61EB1DE-C602-420A-A266-DABA7A0A3BE8}"/>
              </a:ext>
            </a:extLst>
          </p:cNvPr>
          <p:cNvGrpSpPr>
            <a:grpSpLocks/>
          </p:cNvGrpSpPr>
          <p:nvPr/>
        </p:nvGrpSpPr>
        <p:grpSpPr bwMode="auto">
          <a:xfrm>
            <a:off x="1865808" y="5054794"/>
            <a:ext cx="6653115" cy="316173"/>
            <a:chOff x="1236" y="3264"/>
            <a:chExt cx="4346" cy="87"/>
          </a:xfrm>
        </p:grpSpPr>
        <p:pic>
          <p:nvPicPr>
            <p:cNvPr id="24587" name="Picture 12">
              <a:extLst>
                <a:ext uri="{FF2B5EF4-FFF2-40B4-BE49-F238E27FC236}">
                  <a16:creationId xmlns:a16="http://schemas.microsoft.com/office/drawing/2014/main" id="{95B6D010-2BF3-482C-A3B5-0F8B4C8111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3264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588" name="Text Box 13">
              <a:extLst>
                <a:ext uri="{FF2B5EF4-FFF2-40B4-BE49-F238E27FC236}">
                  <a16:creationId xmlns:a16="http://schemas.microsoft.com/office/drawing/2014/main" id="{D456E0AA-044A-4BA5-B0E1-7851D1A78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1147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4584" name="Rectangle 14">
            <a:extLst>
              <a:ext uri="{FF2B5EF4-FFF2-40B4-BE49-F238E27FC236}">
                <a16:creationId xmlns:a16="http://schemas.microsoft.com/office/drawing/2014/main" id="{38D1A471-622C-4914-B2E4-B3B4905F9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736" y="2299097"/>
            <a:ext cx="505420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5615" name="Picture 15">
            <a:extLst>
              <a:ext uri="{FF2B5EF4-FFF2-40B4-BE49-F238E27FC236}">
                <a16:creationId xmlns:a16="http://schemas.microsoft.com/office/drawing/2014/main" id="{1C339DBD-C1BF-4881-9E08-626619949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04" y="84320"/>
            <a:ext cx="1138795" cy="107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16" name="Rectangle 16">
            <a:extLst>
              <a:ext uri="{FF2B5EF4-FFF2-40B4-BE49-F238E27FC236}">
                <a16:creationId xmlns:a16="http://schemas.microsoft.com/office/drawing/2014/main" id="{E48E746E-B68E-4DBC-A243-8BCBD64D1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808" y="1435284"/>
            <a:ext cx="6607170" cy="371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“Let nothing be done through </a:t>
            </a:r>
            <a:r>
              <a:rPr lang="en-US" altLang="en-US" sz="3200" b="1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selfish</a:t>
            </a:r>
            <a:r>
              <a:rPr lang="en-US" altLang="en-US" sz="3200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ambition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Let each of you look out not only for your </a:t>
            </a:r>
            <a:r>
              <a:rPr lang="en-US" alt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interests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also for the </a:t>
            </a:r>
            <a:r>
              <a:rPr lang="en-US" alt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interests of others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(Phil 2:3-4). </a:t>
            </a:r>
          </a:p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how the other party would </a:t>
            </a:r>
            <a:r>
              <a:rPr lang="en-US" alt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moving forward.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">
            <a:extLst>
              <a:ext uri="{FF2B5EF4-FFF2-40B4-BE49-F238E27FC236}">
                <a16:creationId xmlns:a16="http://schemas.microsoft.com/office/drawing/2014/main" id="{F6170C90-7D1E-4D84-9812-BED7BA857B9F}"/>
              </a:ext>
            </a:extLst>
          </p:cNvPr>
          <p:cNvGrpSpPr>
            <a:grpSpLocks/>
          </p:cNvGrpSpPr>
          <p:nvPr/>
        </p:nvGrpSpPr>
        <p:grpSpPr bwMode="auto">
          <a:xfrm>
            <a:off x="494950" y="276837"/>
            <a:ext cx="7504861" cy="6367244"/>
            <a:chOff x="0" y="0"/>
            <a:chExt cx="5759" cy="4318"/>
          </a:xfrm>
        </p:grpSpPr>
        <p:sp>
          <p:nvSpPr>
            <p:cNvPr id="26626" name="Rectangle 2">
              <a:extLst>
                <a:ext uri="{FF2B5EF4-FFF2-40B4-BE49-F238E27FC236}">
                  <a16:creationId xmlns:a16="http://schemas.microsoft.com/office/drawing/2014/main" id="{3C362346-1451-4132-B1B6-188A6D8C9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26627" name="Rectangle 3">
              <a:extLst>
                <a:ext uri="{FF2B5EF4-FFF2-40B4-BE49-F238E27FC236}">
                  <a16:creationId xmlns:a16="http://schemas.microsoft.com/office/drawing/2014/main" id="{CD46DF9C-06B5-4F59-9F78-8051E971CA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25617" name="Picture 4">
              <a:extLst>
                <a:ext uri="{FF2B5EF4-FFF2-40B4-BE49-F238E27FC236}">
                  <a16:creationId xmlns:a16="http://schemas.microsoft.com/office/drawing/2014/main" id="{2F850260-A3B7-4CAF-8AAF-85DD1A3BD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6629" name="AutoShape 5">
            <a:extLst>
              <a:ext uri="{FF2B5EF4-FFF2-40B4-BE49-F238E27FC236}">
                <a16:creationId xmlns:a16="http://schemas.microsoft.com/office/drawing/2014/main" id="{4BD54AC3-6979-4B56-810A-2376567B2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603" y="490036"/>
            <a:ext cx="4620815" cy="712993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4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Dishonesty</a:t>
            </a:r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8DA60D4F-0D2F-4913-8380-2FD1A5BC7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06" y="5296373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5" name="Picture 7">
            <a:extLst>
              <a:ext uri="{FF2B5EF4-FFF2-40B4-BE49-F238E27FC236}">
                <a16:creationId xmlns:a16="http://schemas.microsoft.com/office/drawing/2014/main" id="{AD6C4C36-7D37-4337-87DF-4552D047A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70" y="5678534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5606" name="Group 8">
            <a:extLst>
              <a:ext uri="{FF2B5EF4-FFF2-40B4-BE49-F238E27FC236}">
                <a16:creationId xmlns:a16="http://schemas.microsoft.com/office/drawing/2014/main" id="{A3447575-FCF2-4A0B-89D1-EFCD8FBABF47}"/>
              </a:ext>
            </a:extLst>
          </p:cNvPr>
          <p:cNvGrpSpPr>
            <a:grpSpLocks/>
          </p:cNvGrpSpPr>
          <p:nvPr/>
        </p:nvGrpSpPr>
        <p:grpSpPr bwMode="auto">
          <a:xfrm>
            <a:off x="2121284" y="1417893"/>
            <a:ext cx="6152457" cy="167261"/>
            <a:chOff x="1142" y="678"/>
            <a:chExt cx="4346" cy="88"/>
          </a:xfrm>
        </p:grpSpPr>
        <p:pic>
          <p:nvPicPr>
            <p:cNvPr id="25613" name="Picture 9">
              <a:extLst>
                <a:ext uri="{FF2B5EF4-FFF2-40B4-BE49-F238E27FC236}">
                  <a16:creationId xmlns:a16="http://schemas.microsoft.com/office/drawing/2014/main" id="{1F1AEB65-8433-4C35-9371-B9586D5EA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678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14" name="Text Box 10">
              <a:extLst>
                <a:ext uri="{FF2B5EF4-FFF2-40B4-BE49-F238E27FC236}">
                  <a16:creationId xmlns:a16="http://schemas.microsoft.com/office/drawing/2014/main" id="{14BE4544-A0D6-4166-844D-D26B09DAA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81" y="-1439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5607" name="Group 11">
            <a:extLst>
              <a:ext uri="{FF2B5EF4-FFF2-40B4-BE49-F238E27FC236}">
                <a16:creationId xmlns:a16="http://schemas.microsoft.com/office/drawing/2014/main" id="{32A160D0-5FDE-4E0B-B4F1-AF6E6C9A83EB}"/>
              </a:ext>
            </a:extLst>
          </p:cNvPr>
          <p:cNvGrpSpPr>
            <a:grpSpLocks/>
          </p:cNvGrpSpPr>
          <p:nvPr/>
        </p:nvGrpSpPr>
        <p:grpSpPr bwMode="auto">
          <a:xfrm>
            <a:off x="2045608" y="4959482"/>
            <a:ext cx="6057981" cy="161283"/>
            <a:chOff x="1236" y="3264"/>
            <a:chExt cx="4346" cy="87"/>
          </a:xfrm>
        </p:grpSpPr>
        <p:pic>
          <p:nvPicPr>
            <p:cNvPr id="25611" name="Picture 12">
              <a:extLst>
                <a:ext uri="{FF2B5EF4-FFF2-40B4-BE49-F238E27FC236}">
                  <a16:creationId xmlns:a16="http://schemas.microsoft.com/office/drawing/2014/main" id="{B5F3DBB4-1472-4637-9F91-2D4FC2BE6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3264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12" name="Text Box 13">
              <a:extLst>
                <a:ext uri="{FF2B5EF4-FFF2-40B4-BE49-F238E27FC236}">
                  <a16:creationId xmlns:a16="http://schemas.microsoft.com/office/drawing/2014/main" id="{3184DC82-861B-45D1-9F13-F5D122196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1147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5608" name="Rectangle 14">
            <a:extLst>
              <a:ext uri="{FF2B5EF4-FFF2-40B4-BE49-F238E27FC236}">
                <a16:creationId xmlns:a16="http://schemas.microsoft.com/office/drawing/2014/main" id="{02A44F89-FF46-4B13-BAB6-74EAFBFE2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736" y="2299097"/>
            <a:ext cx="505420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6639" name="Picture 15">
            <a:extLst>
              <a:ext uri="{FF2B5EF4-FFF2-40B4-BE49-F238E27FC236}">
                <a16:creationId xmlns:a16="http://schemas.microsoft.com/office/drawing/2014/main" id="{6257D094-5834-49AD-832D-8BED52E87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04" y="351396"/>
            <a:ext cx="1000821" cy="94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40" name="Rectangle 16">
            <a:extLst>
              <a:ext uri="{FF2B5EF4-FFF2-40B4-BE49-F238E27FC236}">
                <a16:creationId xmlns:a16="http://schemas.microsoft.com/office/drawing/2014/main" id="{37726F34-1B33-4E1F-8DD9-1C8B06E94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75" y="1604406"/>
            <a:ext cx="6375633" cy="341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Serious: Breaks down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wants to </a:t>
            </a:r>
            <a:r>
              <a:rPr lang="en-US" altLang="en-US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with a </a:t>
            </a:r>
            <a:r>
              <a:rPr lang="en-US" altLang="en-US" sz="3200" u="sng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liar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KEY: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Reveal to your spouse your </a:t>
            </a:r>
            <a:r>
              <a:rPr lang="en-US" altLang="en-US" sz="3200" i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thoughts, feelings, habits, likes, dislikes, personal history, daily activities, and plans for the future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6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6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6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26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6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26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6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6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">
            <a:extLst>
              <a:ext uri="{FF2B5EF4-FFF2-40B4-BE49-F238E27FC236}">
                <a16:creationId xmlns:a16="http://schemas.microsoft.com/office/drawing/2014/main" id="{F6170C90-7D1E-4D84-9812-BED7BA857B9F}"/>
              </a:ext>
            </a:extLst>
          </p:cNvPr>
          <p:cNvGrpSpPr>
            <a:grpSpLocks/>
          </p:cNvGrpSpPr>
          <p:nvPr/>
        </p:nvGrpSpPr>
        <p:grpSpPr bwMode="auto">
          <a:xfrm>
            <a:off x="494950" y="276837"/>
            <a:ext cx="7504861" cy="6367244"/>
            <a:chOff x="0" y="0"/>
            <a:chExt cx="5759" cy="4318"/>
          </a:xfrm>
        </p:grpSpPr>
        <p:sp>
          <p:nvSpPr>
            <p:cNvPr id="26626" name="Rectangle 2">
              <a:extLst>
                <a:ext uri="{FF2B5EF4-FFF2-40B4-BE49-F238E27FC236}">
                  <a16:creationId xmlns:a16="http://schemas.microsoft.com/office/drawing/2014/main" id="{3C362346-1451-4132-B1B6-188A6D8C9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2" charset="0"/>
                <a:ea typeface="+mn-ea"/>
                <a:cs typeface="Lucida Sans Unicode" charset="0"/>
              </a:endParaRPr>
            </a:p>
          </p:txBody>
        </p:sp>
        <p:sp>
          <p:nvSpPr>
            <p:cNvPr id="26627" name="Rectangle 3">
              <a:extLst>
                <a:ext uri="{FF2B5EF4-FFF2-40B4-BE49-F238E27FC236}">
                  <a16:creationId xmlns:a16="http://schemas.microsoft.com/office/drawing/2014/main" id="{CD46DF9C-06B5-4F59-9F78-8051E971CA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2" charset="0"/>
                <a:ea typeface="+mn-ea"/>
                <a:cs typeface="Lucida Sans Unicode" charset="0"/>
              </a:endParaRPr>
            </a:p>
          </p:txBody>
        </p:sp>
        <p:pic>
          <p:nvPicPr>
            <p:cNvPr id="25617" name="Picture 4">
              <a:extLst>
                <a:ext uri="{FF2B5EF4-FFF2-40B4-BE49-F238E27FC236}">
                  <a16:creationId xmlns:a16="http://schemas.microsoft.com/office/drawing/2014/main" id="{2F850260-A3B7-4CAF-8AAF-85DD1A3BD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6629" name="AutoShape 5">
            <a:extLst>
              <a:ext uri="{FF2B5EF4-FFF2-40B4-BE49-F238E27FC236}">
                <a16:creationId xmlns:a16="http://schemas.microsoft.com/office/drawing/2014/main" id="{4BD54AC3-6979-4B56-810A-2376567B2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603" y="490036"/>
            <a:ext cx="4620815" cy="712993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Arial" charset="0"/>
                <a:ea typeface="+mn-ea"/>
                <a:cs typeface="Arial" charset="0"/>
              </a:rPr>
              <a:t>Dishonesty</a:t>
            </a:r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8DA60D4F-0D2F-4913-8380-2FD1A5BC7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06" y="5296373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5" name="Picture 7">
            <a:extLst>
              <a:ext uri="{FF2B5EF4-FFF2-40B4-BE49-F238E27FC236}">
                <a16:creationId xmlns:a16="http://schemas.microsoft.com/office/drawing/2014/main" id="{AD6C4C36-7D37-4337-87DF-4552D047A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70" y="5678534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5606" name="Group 8">
            <a:extLst>
              <a:ext uri="{FF2B5EF4-FFF2-40B4-BE49-F238E27FC236}">
                <a16:creationId xmlns:a16="http://schemas.microsoft.com/office/drawing/2014/main" id="{A3447575-FCF2-4A0B-89D1-EFCD8FBABF47}"/>
              </a:ext>
            </a:extLst>
          </p:cNvPr>
          <p:cNvGrpSpPr>
            <a:grpSpLocks/>
          </p:cNvGrpSpPr>
          <p:nvPr/>
        </p:nvGrpSpPr>
        <p:grpSpPr bwMode="auto">
          <a:xfrm>
            <a:off x="2121284" y="1417893"/>
            <a:ext cx="6152457" cy="167261"/>
            <a:chOff x="1142" y="678"/>
            <a:chExt cx="4346" cy="88"/>
          </a:xfrm>
        </p:grpSpPr>
        <p:pic>
          <p:nvPicPr>
            <p:cNvPr id="25613" name="Picture 9">
              <a:extLst>
                <a:ext uri="{FF2B5EF4-FFF2-40B4-BE49-F238E27FC236}">
                  <a16:creationId xmlns:a16="http://schemas.microsoft.com/office/drawing/2014/main" id="{1F1AEB65-8433-4C35-9371-B9586D5EA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678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14" name="Text Box 10">
              <a:extLst>
                <a:ext uri="{FF2B5EF4-FFF2-40B4-BE49-F238E27FC236}">
                  <a16:creationId xmlns:a16="http://schemas.microsoft.com/office/drawing/2014/main" id="{14BE4544-A0D6-4166-844D-D26B09DAA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81" y="-1439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5607" name="Group 11">
            <a:extLst>
              <a:ext uri="{FF2B5EF4-FFF2-40B4-BE49-F238E27FC236}">
                <a16:creationId xmlns:a16="http://schemas.microsoft.com/office/drawing/2014/main" id="{32A160D0-5FDE-4E0B-B4F1-AF6E6C9A83EB}"/>
              </a:ext>
            </a:extLst>
          </p:cNvPr>
          <p:cNvGrpSpPr>
            <a:grpSpLocks/>
          </p:cNvGrpSpPr>
          <p:nvPr/>
        </p:nvGrpSpPr>
        <p:grpSpPr bwMode="auto">
          <a:xfrm>
            <a:off x="2045608" y="4959482"/>
            <a:ext cx="6057981" cy="161283"/>
            <a:chOff x="1236" y="3264"/>
            <a:chExt cx="4346" cy="87"/>
          </a:xfrm>
        </p:grpSpPr>
        <p:pic>
          <p:nvPicPr>
            <p:cNvPr id="25611" name="Picture 12">
              <a:extLst>
                <a:ext uri="{FF2B5EF4-FFF2-40B4-BE49-F238E27FC236}">
                  <a16:creationId xmlns:a16="http://schemas.microsoft.com/office/drawing/2014/main" id="{B5F3DBB4-1472-4637-9F91-2D4FC2BE6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3264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12" name="Text Box 13">
              <a:extLst>
                <a:ext uri="{FF2B5EF4-FFF2-40B4-BE49-F238E27FC236}">
                  <a16:creationId xmlns:a16="http://schemas.microsoft.com/office/drawing/2014/main" id="{3184DC82-861B-45D1-9F13-F5D122196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1147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endParaRPr>
            </a:p>
          </p:txBody>
        </p:sp>
      </p:grpSp>
      <p:sp>
        <p:nvSpPr>
          <p:cNvPr id="25608" name="Rectangle 14">
            <a:extLst>
              <a:ext uri="{FF2B5EF4-FFF2-40B4-BE49-F238E27FC236}">
                <a16:creationId xmlns:a16="http://schemas.microsoft.com/office/drawing/2014/main" id="{02A44F89-FF46-4B13-BAB6-74EAFBFE2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736" y="2299097"/>
            <a:ext cx="505420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26639" name="Picture 15">
            <a:extLst>
              <a:ext uri="{FF2B5EF4-FFF2-40B4-BE49-F238E27FC236}">
                <a16:creationId xmlns:a16="http://schemas.microsoft.com/office/drawing/2014/main" id="{6257D094-5834-49AD-832D-8BED52E87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04" y="351396"/>
            <a:ext cx="1000821" cy="94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40" name="Rectangle 16">
            <a:extLst>
              <a:ext uri="{FF2B5EF4-FFF2-40B4-BE49-F238E27FC236}">
                <a16:creationId xmlns:a16="http://schemas.microsoft.com/office/drawing/2014/main" id="{37726F34-1B33-4E1F-8DD9-1C8B06E94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285" y="1833471"/>
            <a:ext cx="6152458" cy="105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Jacob deceived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Isaac 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(Genesis 27:1-13).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7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BAB7D8F1-BCDF-4DD8-B80B-E11827CA1D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828800"/>
            <a:ext cx="6781800" cy="2743200"/>
          </a:xfrm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5400">
                <a:latin typeface="Times New Roman" panose="02020603050405020304" pitchFamily="18" charset="0"/>
              </a:rPr>
              <a:t>Both must learn to </a:t>
            </a:r>
            <a:r>
              <a:rPr lang="en-US" altLang="en-US" sz="5400" i="1">
                <a:latin typeface="Times New Roman" panose="02020603050405020304" pitchFamily="18" charset="0"/>
              </a:rPr>
              <a:t>Care</a:t>
            </a:r>
            <a:r>
              <a:rPr lang="en-US" altLang="en-US" sz="5400">
                <a:latin typeface="Times New Roman" panose="02020603050405020304" pitchFamily="18" charset="0"/>
              </a:rPr>
              <a:t> and </a:t>
            </a:r>
            <a:r>
              <a:rPr lang="en-US" altLang="en-US" sz="5400" i="1">
                <a:latin typeface="Times New Roman" panose="02020603050405020304" pitchFamily="18" charset="0"/>
              </a:rPr>
              <a:t>Protect</a:t>
            </a:r>
            <a:r>
              <a:rPr lang="en-US" altLang="en-US" sz="5400">
                <a:latin typeface="Times New Roman" panose="02020603050405020304" pitchFamily="18" charset="0"/>
              </a:rPr>
              <a:t> each other in practical ways!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>
            <a:extLst>
              <a:ext uri="{FF2B5EF4-FFF2-40B4-BE49-F238E27FC236}">
                <a16:creationId xmlns:a16="http://schemas.microsoft.com/office/drawing/2014/main" id="{8BF7BB1E-8722-4D1F-97DB-609D7211ACBB}"/>
              </a:ext>
            </a:extLst>
          </p:cNvPr>
          <p:cNvGrpSpPr>
            <a:grpSpLocks/>
          </p:cNvGrpSpPr>
          <p:nvPr/>
        </p:nvGrpSpPr>
        <p:grpSpPr bwMode="auto">
          <a:xfrm>
            <a:off x="318782" y="857251"/>
            <a:ext cx="7681029" cy="5770052"/>
            <a:chOff x="0" y="0"/>
            <a:chExt cx="5759" cy="4318"/>
          </a:xfrm>
        </p:grpSpPr>
        <p:sp>
          <p:nvSpPr>
            <p:cNvPr id="27650" name="Rectangle 2">
              <a:extLst>
                <a:ext uri="{FF2B5EF4-FFF2-40B4-BE49-F238E27FC236}">
                  <a16:creationId xmlns:a16="http://schemas.microsoft.com/office/drawing/2014/main" id="{B3AC2068-2328-4EB5-801C-CF977B748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27651" name="Rectangle 3">
              <a:extLst>
                <a:ext uri="{FF2B5EF4-FFF2-40B4-BE49-F238E27FC236}">
                  <a16:creationId xmlns:a16="http://schemas.microsoft.com/office/drawing/2014/main" id="{7DEE68ED-F8A0-4FA7-85E8-C05CAB1D9E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26642" name="Picture 4">
              <a:extLst>
                <a:ext uri="{FF2B5EF4-FFF2-40B4-BE49-F238E27FC236}">
                  <a16:creationId xmlns:a16="http://schemas.microsoft.com/office/drawing/2014/main" id="{CF438037-C266-4853-AF06-3D85A64F5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7653" name="AutoShape 5">
            <a:extLst>
              <a:ext uri="{FF2B5EF4-FFF2-40B4-BE49-F238E27FC236}">
                <a16:creationId xmlns:a16="http://schemas.microsoft.com/office/drawing/2014/main" id="{E2316031-BEC4-4E91-A020-FA534B427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34" y="109188"/>
            <a:ext cx="3837203" cy="712993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7500" tIns="35100" rIns="67500" bIns="3510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4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Dishonesty</a:t>
            </a:r>
          </a:p>
        </p:txBody>
      </p:sp>
      <p:pic>
        <p:nvPicPr>
          <p:cNvPr id="26628" name="Picture 6">
            <a:extLst>
              <a:ext uri="{FF2B5EF4-FFF2-40B4-BE49-F238E27FC236}">
                <a16:creationId xmlns:a16="http://schemas.microsoft.com/office/drawing/2014/main" id="{385017D0-4B1C-461A-ADAC-595D20EF2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9" y="5329867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7">
            <a:extLst>
              <a:ext uri="{FF2B5EF4-FFF2-40B4-BE49-F238E27FC236}">
                <a16:creationId xmlns:a16="http://schemas.microsoft.com/office/drawing/2014/main" id="{DD98BEC4-BAFD-4EEA-A035-78E4EFDE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6" y="5694600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6630" name="Group 8">
            <a:extLst>
              <a:ext uri="{FF2B5EF4-FFF2-40B4-BE49-F238E27FC236}">
                <a16:creationId xmlns:a16="http://schemas.microsoft.com/office/drawing/2014/main" id="{8CF32B47-1481-40FF-BB3F-80F069097FFE}"/>
              </a:ext>
            </a:extLst>
          </p:cNvPr>
          <p:cNvGrpSpPr>
            <a:grpSpLocks/>
          </p:cNvGrpSpPr>
          <p:nvPr/>
        </p:nvGrpSpPr>
        <p:grpSpPr bwMode="auto">
          <a:xfrm>
            <a:off x="1942285" y="813117"/>
            <a:ext cx="6757098" cy="184611"/>
            <a:chOff x="1142" y="678"/>
            <a:chExt cx="4346" cy="88"/>
          </a:xfrm>
        </p:grpSpPr>
        <p:pic>
          <p:nvPicPr>
            <p:cNvPr id="26638" name="Picture 9">
              <a:extLst>
                <a:ext uri="{FF2B5EF4-FFF2-40B4-BE49-F238E27FC236}">
                  <a16:creationId xmlns:a16="http://schemas.microsoft.com/office/drawing/2014/main" id="{ADCEAEDA-3D5B-4DB0-ABEB-5302BCC27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678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639" name="Text Box 10">
              <a:extLst>
                <a:ext uri="{FF2B5EF4-FFF2-40B4-BE49-F238E27FC236}">
                  <a16:creationId xmlns:a16="http://schemas.microsoft.com/office/drawing/2014/main" id="{895D3F77-8670-4DDA-9366-35E76A93D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81" y="-1439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6631" name="Group 11">
            <a:extLst>
              <a:ext uri="{FF2B5EF4-FFF2-40B4-BE49-F238E27FC236}">
                <a16:creationId xmlns:a16="http://schemas.microsoft.com/office/drawing/2014/main" id="{09CA10C1-A379-4EEC-8C18-6D0C18CAE75F}"/>
              </a:ext>
            </a:extLst>
          </p:cNvPr>
          <p:cNvGrpSpPr>
            <a:grpSpLocks/>
          </p:cNvGrpSpPr>
          <p:nvPr/>
        </p:nvGrpSpPr>
        <p:grpSpPr bwMode="auto">
          <a:xfrm>
            <a:off x="2107678" y="5042476"/>
            <a:ext cx="6457482" cy="188536"/>
            <a:chOff x="1236" y="3264"/>
            <a:chExt cx="4346" cy="87"/>
          </a:xfrm>
        </p:grpSpPr>
        <p:pic>
          <p:nvPicPr>
            <p:cNvPr id="26636" name="Picture 12">
              <a:extLst>
                <a:ext uri="{FF2B5EF4-FFF2-40B4-BE49-F238E27FC236}">
                  <a16:creationId xmlns:a16="http://schemas.microsoft.com/office/drawing/2014/main" id="{588110E1-BB68-4E45-BA53-6F91CF199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3264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637" name="Text Box 13">
              <a:extLst>
                <a:ext uri="{FF2B5EF4-FFF2-40B4-BE49-F238E27FC236}">
                  <a16:creationId xmlns:a16="http://schemas.microsoft.com/office/drawing/2014/main" id="{1F1FC8C3-1E54-484A-9257-41C08DFDD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1147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6632" name="Rectangle 14">
            <a:extLst>
              <a:ext uri="{FF2B5EF4-FFF2-40B4-BE49-F238E27FC236}">
                <a16:creationId xmlns:a16="http://schemas.microsoft.com/office/drawing/2014/main" id="{0FC1B6A9-EC7A-4F79-87B8-836CAFA9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736" y="2299097"/>
            <a:ext cx="505420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7663" name="Picture 15">
            <a:extLst>
              <a:ext uri="{FF2B5EF4-FFF2-40B4-BE49-F238E27FC236}">
                <a16:creationId xmlns:a16="http://schemas.microsoft.com/office/drawing/2014/main" id="{9217D53C-5E8B-4EDD-A707-52C20E6F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10" y="76447"/>
            <a:ext cx="898113" cy="84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4" name="Rectangle 16">
            <a:extLst>
              <a:ext uri="{FF2B5EF4-FFF2-40B4-BE49-F238E27FC236}">
                <a16:creationId xmlns:a16="http://schemas.microsoft.com/office/drawing/2014/main" id="{2F3F2A58-04C4-49DB-97C6-DCD552CE5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6" y="1804987"/>
            <a:ext cx="4817269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665" name="Rectangle 17">
            <a:extLst>
              <a:ext uri="{FF2B5EF4-FFF2-40B4-BE49-F238E27FC236}">
                <a16:creationId xmlns:a16="http://schemas.microsoft.com/office/drawing/2014/main" id="{4A548C11-A6E9-4D77-A3ED-7ECEA22B7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588" y="994762"/>
            <a:ext cx="7038296" cy="390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“Therefore,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putting away lying, each one speak truth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Eph 5:25</a:t>
            </a:r>
          </a:p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 lie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one another ..”                  Col 3: 9-10, Rev 21:8.</a:t>
            </a:r>
          </a:p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Lying is an abomination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Jehovah but those who </a:t>
            </a:r>
            <a:r>
              <a:rPr lang="en-US" alt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 truthfully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His </a:t>
            </a:r>
            <a:r>
              <a:rPr lang="en-US" alt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delight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(Prov 12:22).   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>
            <a:extLst>
              <a:ext uri="{FF2B5EF4-FFF2-40B4-BE49-F238E27FC236}">
                <a16:creationId xmlns:a16="http://schemas.microsoft.com/office/drawing/2014/main" id="{8BF7BB1E-8722-4D1F-97DB-609D7211ACBB}"/>
              </a:ext>
            </a:extLst>
          </p:cNvPr>
          <p:cNvGrpSpPr>
            <a:grpSpLocks/>
          </p:cNvGrpSpPr>
          <p:nvPr/>
        </p:nvGrpSpPr>
        <p:grpSpPr bwMode="auto">
          <a:xfrm>
            <a:off x="318782" y="857251"/>
            <a:ext cx="7681029" cy="5770052"/>
            <a:chOff x="0" y="0"/>
            <a:chExt cx="5759" cy="4318"/>
          </a:xfrm>
        </p:grpSpPr>
        <p:sp>
          <p:nvSpPr>
            <p:cNvPr id="27650" name="Rectangle 2">
              <a:extLst>
                <a:ext uri="{FF2B5EF4-FFF2-40B4-BE49-F238E27FC236}">
                  <a16:creationId xmlns:a16="http://schemas.microsoft.com/office/drawing/2014/main" id="{B3AC2068-2328-4EB5-801C-CF977B748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27651" name="Rectangle 3">
              <a:extLst>
                <a:ext uri="{FF2B5EF4-FFF2-40B4-BE49-F238E27FC236}">
                  <a16:creationId xmlns:a16="http://schemas.microsoft.com/office/drawing/2014/main" id="{7DEE68ED-F8A0-4FA7-85E8-C05CAB1D9E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26642" name="Picture 4">
              <a:extLst>
                <a:ext uri="{FF2B5EF4-FFF2-40B4-BE49-F238E27FC236}">
                  <a16:creationId xmlns:a16="http://schemas.microsoft.com/office/drawing/2014/main" id="{CF438037-C266-4853-AF06-3D85A64F5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7653" name="AutoShape 5">
            <a:extLst>
              <a:ext uri="{FF2B5EF4-FFF2-40B4-BE49-F238E27FC236}">
                <a16:creationId xmlns:a16="http://schemas.microsoft.com/office/drawing/2014/main" id="{E2316031-BEC4-4E91-A020-FA534B427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606" y="223471"/>
            <a:ext cx="5228333" cy="712993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7500" tIns="35100" rIns="67500" bIns="3510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4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Independent Behavior</a:t>
            </a:r>
          </a:p>
        </p:txBody>
      </p:sp>
      <p:pic>
        <p:nvPicPr>
          <p:cNvPr id="26628" name="Picture 6">
            <a:extLst>
              <a:ext uri="{FF2B5EF4-FFF2-40B4-BE49-F238E27FC236}">
                <a16:creationId xmlns:a16="http://schemas.microsoft.com/office/drawing/2014/main" id="{385017D0-4B1C-461A-ADAC-595D20EF2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9" y="5329867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7">
            <a:extLst>
              <a:ext uri="{FF2B5EF4-FFF2-40B4-BE49-F238E27FC236}">
                <a16:creationId xmlns:a16="http://schemas.microsoft.com/office/drawing/2014/main" id="{DD98BEC4-BAFD-4EEA-A035-78E4EFDE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6" y="5694600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6630" name="Group 8">
            <a:extLst>
              <a:ext uri="{FF2B5EF4-FFF2-40B4-BE49-F238E27FC236}">
                <a16:creationId xmlns:a16="http://schemas.microsoft.com/office/drawing/2014/main" id="{8CF32B47-1481-40FF-BB3F-80F069097FFE}"/>
              </a:ext>
            </a:extLst>
          </p:cNvPr>
          <p:cNvGrpSpPr>
            <a:grpSpLocks/>
          </p:cNvGrpSpPr>
          <p:nvPr/>
        </p:nvGrpSpPr>
        <p:grpSpPr bwMode="auto">
          <a:xfrm>
            <a:off x="1823888" y="1046598"/>
            <a:ext cx="6757098" cy="184611"/>
            <a:chOff x="1142" y="678"/>
            <a:chExt cx="4346" cy="88"/>
          </a:xfrm>
        </p:grpSpPr>
        <p:pic>
          <p:nvPicPr>
            <p:cNvPr id="26638" name="Picture 9">
              <a:extLst>
                <a:ext uri="{FF2B5EF4-FFF2-40B4-BE49-F238E27FC236}">
                  <a16:creationId xmlns:a16="http://schemas.microsoft.com/office/drawing/2014/main" id="{ADCEAEDA-3D5B-4DB0-ABEB-5302BCC27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678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639" name="Text Box 10">
              <a:extLst>
                <a:ext uri="{FF2B5EF4-FFF2-40B4-BE49-F238E27FC236}">
                  <a16:creationId xmlns:a16="http://schemas.microsoft.com/office/drawing/2014/main" id="{895D3F77-8670-4DDA-9366-35E76A93D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81" y="-1439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6631" name="Group 11">
            <a:extLst>
              <a:ext uri="{FF2B5EF4-FFF2-40B4-BE49-F238E27FC236}">
                <a16:creationId xmlns:a16="http://schemas.microsoft.com/office/drawing/2014/main" id="{09CA10C1-A379-4EEC-8C18-6D0C18CAE75F}"/>
              </a:ext>
            </a:extLst>
          </p:cNvPr>
          <p:cNvGrpSpPr>
            <a:grpSpLocks/>
          </p:cNvGrpSpPr>
          <p:nvPr/>
        </p:nvGrpSpPr>
        <p:grpSpPr bwMode="auto">
          <a:xfrm>
            <a:off x="1905235" y="5017043"/>
            <a:ext cx="6457482" cy="188536"/>
            <a:chOff x="1236" y="3264"/>
            <a:chExt cx="4346" cy="87"/>
          </a:xfrm>
        </p:grpSpPr>
        <p:pic>
          <p:nvPicPr>
            <p:cNvPr id="26636" name="Picture 12">
              <a:extLst>
                <a:ext uri="{FF2B5EF4-FFF2-40B4-BE49-F238E27FC236}">
                  <a16:creationId xmlns:a16="http://schemas.microsoft.com/office/drawing/2014/main" id="{588110E1-BB68-4E45-BA53-6F91CF199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3264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637" name="Text Box 13">
              <a:extLst>
                <a:ext uri="{FF2B5EF4-FFF2-40B4-BE49-F238E27FC236}">
                  <a16:creationId xmlns:a16="http://schemas.microsoft.com/office/drawing/2014/main" id="{1F1FC8C3-1E54-484A-9257-41C08DFDD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1147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6632" name="Rectangle 14">
            <a:extLst>
              <a:ext uri="{FF2B5EF4-FFF2-40B4-BE49-F238E27FC236}">
                <a16:creationId xmlns:a16="http://schemas.microsoft.com/office/drawing/2014/main" id="{0FC1B6A9-EC7A-4F79-87B8-836CAFA9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736" y="2299097"/>
            <a:ext cx="505420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7663" name="Picture 15">
            <a:extLst>
              <a:ext uri="{FF2B5EF4-FFF2-40B4-BE49-F238E27FC236}">
                <a16:creationId xmlns:a16="http://schemas.microsoft.com/office/drawing/2014/main" id="{9217D53C-5E8B-4EDD-A707-52C20E6F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23" y="60661"/>
            <a:ext cx="898113" cy="84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4" name="Rectangle 16">
            <a:extLst>
              <a:ext uri="{FF2B5EF4-FFF2-40B4-BE49-F238E27FC236}">
                <a16:creationId xmlns:a16="http://schemas.microsoft.com/office/drawing/2014/main" id="{2F3F2A58-04C4-49DB-97C6-DCD552CE5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6" y="1804987"/>
            <a:ext cx="4817269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665" name="Rectangle 17">
            <a:extLst>
              <a:ext uri="{FF2B5EF4-FFF2-40B4-BE49-F238E27FC236}">
                <a16:creationId xmlns:a16="http://schemas.microsoft.com/office/drawing/2014/main" id="{4A548C11-A6E9-4D77-A3ED-7ECEA22B7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696" y="1282748"/>
            <a:ext cx="6745765" cy="15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Def: “The conduct of one spouse that is conceived and executed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 if the other spouse </a:t>
            </a:r>
            <a:r>
              <a:rPr lang="en-US" altLang="en-US" sz="3200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did not even exist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CF4220AC-3FF4-4F77-BD54-C883C9B1C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436" y="2868259"/>
            <a:ext cx="7304564" cy="5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talking about unhealthy dependency.  </a:t>
            </a: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9EB38436-B759-40F6-B402-A3BB24915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740" y="3434222"/>
            <a:ext cx="7304564" cy="15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Key: </a:t>
            </a:r>
            <a:r>
              <a:rPr lang="en-US" altLang="en-US" sz="3200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Interdependent behavior</a:t>
            </a:r>
            <a:r>
              <a:rPr lang="en-US" alt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partners </a:t>
            </a:r>
            <a:r>
              <a:rPr lang="en-US" alt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nurture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each other!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9285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>
            <a:extLst>
              <a:ext uri="{FF2B5EF4-FFF2-40B4-BE49-F238E27FC236}">
                <a16:creationId xmlns:a16="http://schemas.microsoft.com/office/drawing/2014/main" id="{8BF7BB1E-8722-4D1F-97DB-609D7211ACBB}"/>
              </a:ext>
            </a:extLst>
          </p:cNvPr>
          <p:cNvGrpSpPr>
            <a:grpSpLocks/>
          </p:cNvGrpSpPr>
          <p:nvPr/>
        </p:nvGrpSpPr>
        <p:grpSpPr bwMode="auto">
          <a:xfrm>
            <a:off x="318782" y="857251"/>
            <a:ext cx="7681029" cy="5770052"/>
            <a:chOff x="0" y="0"/>
            <a:chExt cx="5759" cy="4318"/>
          </a:xfrm>
        </p:grpSpPr>
        <p:sp>
          <p:nvSpPr>
            <p:cNvPr id="27650" name="Rectangle 2">
              <a:extLst>
                <a:ext uri="{FF2B5EF4-FFF2-40B4-BE49-F238E27FC236}">
                  <a16:creationId xmlns:a16="http://schemas.microsoft.com/office/drawing/2014/main" id="{B3AC2068-2328-4EB5-801C-CF977B748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27651" name="Rectangle 3">
              <a:extLst>
                <a:ext uri="{FF2B5EF4-FFF2-40B4-BE49-F238E27FC236}">
                  <a16:creationId xmlns:a16="http://schemas.microsoft.com/office/drawing/2014/main" id="{7DEE68ED-F8A0-4FA7-85E8-C05CAB1D9E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26642" name="Picture 4">
              <a:extLst>
                <a:ext uri="{FF2B5EF4-FFF2-40B4-BE49-F238E27FC236}">
                  <a16:creationId xmlns:a16="http://schemas.microsoft.com/office/drawing/2014/main" id="{CF438037-C266-4853-AF06-3D85A64F5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7653" name="AutoShape 5">
            <a:extLst>
              <a:ext uri="{FF2B5EF4-FFF2-40B4-BE49-F238E27FC236}">
                <a16:creationId xmlns:a16="http://schemas.microsoft.com/office/drawing/2014/main" id="{E2316031-BEC4-4E91-A020-FA534B427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606" y="223471"/>
            <a:ext cx="5228333" cy="712993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7500" tIns="35100" rIns="67500" bIns="3510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4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Independent Behavior</a:t>
            </a:r>
          </a:p>
        </p:txBody>
      </p:sp>
      <p:pic>
        <p:nvPicPr>
          <p:cNvPr id="26628" name="Picture 6">
            <a:extLst>
              <a:ext uri="{FF2B5EF4-FFF2-40B4-BE49-F238E27FC236}">
                <a16:creationId xmlns:a16="http://schemas.microsoft.com/office/drawing/2014/main" id="{385017D0-4B1C-461A-ADAC-595D20EF2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9" y="5329867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7">
            <a:extLst>
              <a:ext uri="{FF2B5EF4-FFF2-40B4-BE49-F238E27FC236}">
                <a16:creationId xmlns:a16="http://schemas.microsoft.com/office/drawing/2014/main" id="{DD98BEC4-BAFD-4EEA-A035-78E4EFDE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6" y="5694600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6630" name="Group 8">
            <a:extLst>
              <a:ext uri="{FF2B5EF4-FFF2-40B4-BE49-F238E27FC236}">
                <a16:creationId xmlns:a16="http://schemas.microsoft.com/office/drawing/2014/main" id="{8CF32B47-1481-40FF-BB3F-80F069097FFE}"/>
              </a:ext>
            </a:extLst>
          </p:cNvPr>
          <p:cNvGrpSpPr>
            <a:grpSpLocks/>
          </p:cNvGrpSpPr>
          <p:nvPr/>
        </p:nvGrpSpPr>
        <p:grpSpPr bwMode="auto">
          <a:xfrm>
            <a:off x="1823888" y="1046598"/>
            <a:ext cx="6757098" cy="184611"/>
            <a:chOff x="1142" y="678"/>
            <a:chExt cx="4346" cy="88"/>
          </a:xfrm>
        </p:grpSpPr>
        <p:pic>
          <p:nvPicPr>
            <p:cNvPr id="26638" name="Picture 9">
              <a:extLst>
                <a:ext uri="{FF2B5EF4-FFF2-40B4-BE49-F238E27FC236}">
                  <a16:creationId xmlns:a16="http://schemas.microsoft.com/office/drawing/2014/main" id="{ADCEAEDA-3D5B-4DB0-ABEB-5302BCC27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678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639" name="Text Box 10">
              <a:extLst>
                <a:ext uri="{FF2B5EF4-FFF2-40B4-BE49-F238E27FC236}">
                  <a16:creationId xmlns:a16="http://schemas.microsoft.com/office/drawing/2014/main" id="{895D3F77-8670-4DDA-9366-35E76A93D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81" y="-1439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6631" name="Group 11">
            <a:extLst>
              <a:ext uri="{FF2B5EF4-FFF2-40B4-BE49-F238E27FC236}">
                <a16:creationId xmlns:a16="http://schemas.microsoft.com/office/drawing/2014/main" id="{09CA10C1-A379-4EEC-8C18-6D0C18CAE75F}"/>
              </a:ext>
            </a:extLst>
          </p:cNvPr>
          <p:cNvGrpSpPr>
            <a:grpSpLocks/>
          </p:cNvGrpSpPr>
          <p:nvPr/>
        </p:nvGrpSpPr>
        <p:grpSpPr bwMode="auto">
          <a:xfrm>
            <a:off x="1973696" y="4658347"/>
            <a:ext cx="6457482" cy="188536"/>
            <a:chOff x="1236" y="3264"/>
            <a:chExt cx="4346" cy="87"/>
          </a:xfrm>
        </p:grpSpPr>
        <p:pic>
          <p:nvPicPr>
            <p:cNvPr id="26636" name="Picture 12">
              <a:extLst>
                <a:ext uri="{FF2B5EF4-FFF2-40B4-BE49-F238E27FC236}">
                  <a16:creationId xmlns:a16="http://schemas.microsoft.com/office/drawing/2014/main" id="{588110E1-BB68-4E45-BA53-6F91CF199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3264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637" name="Text Box 13">
              <a:extLst>
                <a:ext uri="{FF2B5EF4-FFF2-40B4-BE49-F238E27FC236}">
                  <a16:creationId xmlns:a16="http://schemas.microsoft.com/office/drawing/2014/main" id="{1F1FC8C3-1E54-484A-9257-41C08DFDD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1147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6632" name="Rectangle 14">
            <a:extLst>
              <a:ext uri="{FF2B5EF4-FFF2-40B4-BE49-F238E27FC236}">
                <a16:creationId xmlns:a16="http://schemas.microsoft.com/office/drawing/2014/main" id="{0FC1B6A9-EC7A-4F79-87B8-836CAFA9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736" y="2299097"/>
            <a:ext cx="505420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7663" name="Picture 15">
            <a:extLst>
              <a:ext uri="{FF2B5EF4-FFF2-40B4-BE49-F238E27FC236}">
                <a16:creationId xmlns:a16="http://schemas.microsoft.com/office/drawing/2014/main" id="{9217D53C-5E8B-4EDD-A707-52C20E6F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23" y="60661"/>
            <a:ext cx="898113" cy="84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4" name="Rectangle 16">
            <a:extLst>
              <a:ext uri="{FF2B5EF4-FFF2-40B4-BE49-F238E27FC236}">
                <a16:creationId xmlns:a16="http://schemas.microsoft.com/office/drawing/2014/main" id="{2F3F2A58-04C4-49DB-97C6-DCD552CE5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6" y="1804987"/>
            <a:ext cx="4817269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665" name="Rectangle 17">
            <a:extLst>
              <a:ext uri="{FF2B5EF4-FFF2-40B4-BE49-F238E27FC236}">
                <a16:creationId xmlns:a16="http://schemas.microsoft.com/office/drawing/2014/main" id="{4A548C11-A6E9-4D77-A3ED-7ECEA22B7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414" y="1365787"/>
            <a:ext cx="6745765" cy="390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opposite of a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3200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cooperative partnership”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(Gen 2:24, Eph 5:31).</a:t>
            </a:r>
          </a:p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“So they are </a:t>
            </a:r>
            <a:r>
              <a:rPr lang="en-US" altLang="en-US" sz="3200" i="1" u="sng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 longer two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en-US" altLang="en-US" sz="3200" i="1" u="sng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Therefore what God has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joined together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let man not separate“ (Mark 10:8-9).  NIV</a:t>
            </a:r>
          </a:p>
          <a:p>
            <a:pPr marL="0" indent="0"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40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">
            <a:extLst>
              <a:ext uri="{FF2B5EF4-FFF2-40B4-BE49-F238E27FC236}">
                <a16:creationId xmlns:a16="http://schemas.microsoft.com/office/drawing/2014/main" id="{1C354551-EFA4-4872-B8DB-1BA1CA3AE096}"/>
              </a:ext>
            </a:extLst>
          </p:cNvPr>
          <p:cNvGrpSpPr>
            <a:grpSpLocks/>
          </p:cNvGrpSpPr>
          <p:nvPr/>
        </p:nvGrpSpPr>
        <p:grpSpPr bwMode="auto">
          <a:xfrm>
            <a:off x="268448" y="857251"/>
            <a:ext cx="7731363" cy="5753274"/>
            <a:chOff x="0" y="0"/>
            <a:chExt cx="5759" cy="4318"/>
          </a:xfrm>
        </p:grpSpPr>
        <p:sp>
          <p:nvSpPr>
            <p:cNvPr id="28674" name="Rectangle 2">
              <a:extLst>
                <a:ext uri="{FF2B5EF4-FFF2-40B4-BE49-F238E27FC236}">
                  <a16:creationId xmlns:a16="http://schemas.microsoft.com/office/drawing/2014/main" id="{78829F66-A332-4E12-9639-EC1CD798B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28675" name="Rectangle 3">
              <a:extLst>
                <a:ext uri="{FF2B5EF4-FFF2-40B4-BE49-F238E27FC236}">
                  <a16:creationId xmlns:a16="http://schemas.microsoft.com/office/drawing/2014/main" id="{F6BF10A9-A663-40B0-B9C2-C9F1D75694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27665" name="Picture 4">
              <a:extLst>
                <a:ext uri="{FF2B5EF4-FFF2-40B4-BE49-F238E27FC236}">
                  <a16:creationId xmlns:a16="http://schemas.microsoft.com/office/drawing/2014/main" id="{DD7E4988-8306-4A30-969C-C41A93E90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8677" name="AutoShape 5">
            <a:extLst>
              <a:ext uri="{FF2B5EF4-FFF2-40B4-BE49-F238E27FC236}">
                <a16:creationId xmlns:a16="http://schemas.microsoft.com/office/drawing/2014/main" id="{C7A0A72B-1F30-4519-9E9B-F4183AA24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217" y="272274"/>
            <a:ext cx="3751660" cy="720985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405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Love Busters</a:t>
            </a: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99A738DF-D933-4301-B915-8662AE230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5349399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3" name="Picture 7">
            <a:extLst>
              <a:ext uri="{FF2B5EF4-FFF2-40B4-BE49-F238E27FC236}">
                <a16:creationId xmlns:a16="http://schemas.microsoft.com/office/drawing/2014/main" id="{5B6D84B6-7025-46F7-80CB-0F96FA78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5723071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4" name="AutoShape 8">
            <a:extLst>
              <a:ext uri="{FF2B5EF4-FFF2-40B4-BE49-F238E27FC236}">
                <a16:creationId xmlns:a16="http://schemas.microsoft.com/office/drawing/2014/main" id="{FF907477-3B36-4100-90A2-A1B20A5BB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921" y="1010036"/>
            <a:ext cx="4991956" cy="3808589"/>
          </a:xfrm>
          <a:prstGeom prst="roundRect">
            <a:avLst>
              <a:gd name="adj" fmla="val 667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 fontAlgn="base" hangingPunct="1">
              <a:spcBef>
                <a:spcPts val="450"/>
              </a:spcBef>
              <a:spcAft>
                <a:spcPts val="450"/>
              </a:spcAft>
              <a:buClr>
                <a:srgbClr val="CC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Angry Outbursts</a:t>
            </a:r>
          </a:p>
          <a:p>
            <a:pPr defTabSz="342900" eaLnBrk="1" fontAlgn="base" hangingPunct="1">
              <a:spcBef>
                <a:spcPts val="450"/>
              </a:spcBef>
              <a:spcAft>
                <a:spcPts val="450"/>
              </a:spcAft>
              <a:buClr>
                <a:srgbClr val="CC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Disrespectful Judgments</a:t>
            </a:r>
          </a:p>
          <a:p>
            <a:pPr defTabSz="342900" eaLnBrk="1" fontAlgn="base" hangingPunct="1">
              <a:spcBef>
                <a:spcPts val="450"/>
              </a:spcBef>
              <a:spcAft>
                <a:spcPts val="450"/>
              </a:spcAft>
              <a:buClr>
                <a:srgbClr val="CC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Annoying Behaviors</a:t>
            </a:r>
          </a:p>
          <a:p>
            <a:pPr defTabSz="342900" eaLnBrk="1" fontAlgn="base" hangingPunct="1">
              <a:spcBef>
                <a:spcPts val="450"/>
              </a:spcBef>
              <a:spcAft>
                <a:spcPts val="450"/>
              </a:spcAft>
              <a:buClr>
                <a:srgbClr val="CC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Selfish Demands</a:t>
            </a:r>
          </a:p>
          <a:p>
            <a:pPr defTabSz="342900" eaLnBrk="1" fontAlgn="base" hangingPunct="1">
              <a:spcBef>
                <a:spcPts val="450"/>
              </a:spcBef>
              <a:spcAft>
                <a:spcPts val="450"/>
              </a:spcAft>
              <a:buClr>
                <a:srgbClr val="CC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Dishonesty</a:t>
            </a:r>
          </a:p>
          <a:p>
            <a:pPr defTabSz="342900" eaLnBrk="1" fontAlgn="base" hangingPunct="1">
              <a:spcBef>
                <a:spcPts val="450"/>
              </a:spcBef>
              <a:spcAft>
                <a:spcPts val="450"/>
              </a:spcAft>
              <a:buClr>
                <a:srgbClr val="CC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Behavior</a:t>
            </a:r>
          </a:p>
        </p:txBody>
      </p:sp>
      <p:grpSp>
        <p:nvGrpSpPr>
          <p:cNvPr id="27655" name="Group 9">
            <a:extLst>
              <a:ext uri="{FF2B5EF4-FFF2-40B4-BE49-F238E27FC236}">
                <a16:creationId xmlns:a16="http://schemas.microsoft.com/office/drawing/2014/main" id="{F3FE8CBB-169D-43AE-A4F5-0D8730F674B8}"/>
              </a:ext>
            </a:extLst>
          </p:cNvPr>
          <p:cNvGrpSpPr>
            <a:grpSpLocks/>
          </p:cNvGrpSpPr>
          <p:nvPr/>
        </p:nvGrpSpPr>
        <p:grpSpPr bwMode="auto">
          <a:xfrm>
            <a:off x="2397627" y="1061694"/>
            <a:ext cx="5174456" cy="104775"/>
            <a:chOff x="1194" y="834"/>
            <a:chExt cx="4346" cy="88"/>
          </a:xfrm>
        </p:grpSpPr>
        <p:pic>
          <p:nvPicPr>
            <p:cNvPr id="27661" name="Picture 10">
              <a:extLst>
                <a:ext uri="{FF2B5EF4-FFF2-40B4-BE49-F238E27FC236}">
                  <a16:creationId xmlns:a16="http://schemas.microsoft.com/office/drawing/2014/main" id="{D67838C2-010F-49FC-A24E-0C92BDB7A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834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2" name="Text Box 11">
              <a:extLst>
                <a:ext uri="{FF2B5EF4-FFF2-40B4-BE49-F238E27FC236}">
                  <a16:creationId xmlns:a16="http://schemas.microsoft.com/office/drawing/2014/main" id="{DE3AB882-3A6C-4F7A-BC1E-6A1A557A8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33" y="-1283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7656" name="Group 12">
            <a:extLst>
              <a:ext uri="{FF2B5EF4-FFF2-40B4-BE49-F238E27FC236}">
                <a16:creationId xmlns:a16="http://schemas.microsoft.com/office/drawing/2014/main" id="{4D36180F-20A3-4D68-BD7E-1499D7C8AE5A}"/>
              </a:ext>
            </a:extLst>
          </p:cNvPr>
          <p:cNvGrpSpPr>
            <a:grpSpLocks/>
          </p:cNvGrpSpPr>
          <p:nvPr/>
        </p:nvGrpSpPr>
        <p:grpSpPr bwMode="auto">
          <a:xfrm>
            <a:off x="2359004" y="5066385"/>
            <a:ext cx="5174456" cy="103585"/>
            <a:chOff x="1171" y="3068"/>
            <a:chExt cx="4346" cy="87"/>
          </a:xfrm>
        </p:grpSpPr>
        <p:pic>
          <p:nvPicPr>
            <p:cNvPr id="27659" name="Picture 13">
              <a:extLst>
                <a:ext uri="{FF2B5EF4-FFF2-40B4-BE49-F238E27FC236}">
                  <a16:creationId xmlns:a16="http://schemas.microsoft.com/office/drawing/2014/main" id="{60F9450F-2CC4-4927-AE24-491722ED66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" y="3068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0" name="Text Box 14">
              <a:extLst>
                <a:ext uri="{FF2B5EF4-FFF2-40B4-BE49-F238E27FC236}">
                  <a16:creationId xmlns:a16="http://schemas.microsoft.com/office/drawing/2014/main" id="{73900408-5B8D-477A-BC99-C181C7969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11" y="951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pic>
        <p:nvPicPr>
          <p:cNvPr id="28688" name="Picture 16">
            <a:extLst>
              <a:ext uri="{FF2B5EF4-FFF2-40B4-BE49-F238E27FC236}">
                <a16:creationId xmlns:a16="http://schemas.microsoft.com/office/drawing/2014/main" id="{EBD13DF7-039D-4AC3-AB28-67CF8B9B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76" y="2123010"/>
            <a:ext cx="2114550" cy="208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">
            <a:extLst>
              <a:ext uri="{FF2B5EF4-FFF2-40B4-BE49-F238E27FC236}">
                <a16:creationId xmlns:a16="http://schemas.microsoft.com/office/drawing/2014/main" id="{1C354551-EFA4-4872-B8DB-1BA1CA3AE096}"/>
              </a:ext>
            </a:extLst>
          </p:cNvPr>
          <p:cNvGrpSpPr>
            <a:grpSpLocks/>
          </p:cNvGrpSpPr>
          <p:nvPr/>
        </p:nvGrpSpPr>
        <p:grpSpPr bwMode="auto">
          <a:xfrm>
            <a:off x="268448" y="857251"/>
            <a:ext cx="7731363" cy="5753274"/>
            <a:chOff x="0" y="0"/>
            <a:chExt cx="5759" cy="4318"/>
          </a:xfrm>
        </p:grpSpPr>
        <p:sp>
          <p:nvSpPr>
            <p:cNvPr id="28674" name="Rectangle 2">
              <a:extLst>
                <a:ext uri="{FF2B5EF4-FFF2-40B4-BE49-F238E27FC236}">
                  <a16:creationId xmlns:a16="http://schemas.microsoft.com/office/drawing/2014/main" id="{78829F66-A332-4E12-9639-EC1CD798B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2" charset="0"/>
                <a:ea typeface="+mn-ea"/>
                <a:cs typeface="Lucida Sans Unicode" charset="0"/>
              </a:endParaRPr>
            </a:p>
          </p:txBody>
        </p:sp>
        <p:sp>
          <p:nvSpPr>
            <p:cNvPr id="28675" name="Rectangle 3">
              <a:extLst>
                <a:ext uri="{FF2B5EF4-FFF2-40B4-BE49-F238E27FC236}">
                  <a16:creationId xmlns:a16="http://schemas.microsoft.com/office/drawing/2014/main" id="{F6BF10A9-A663-40B0-B9C2-C9F1D75694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2" charset="0"/>
                <a:ea typeface="+mn-ea"/>
                <a:cs typeface="Lucida Sans Unicode" charset="0"/>
              </a:endParaRPr>
            </a:p>
          </p:txBody>
        </p:sp>
        <p:pic>
          <p:nvPicPr>
            <p:cNvPr id="27665" name="Picture 4">
              <a:extLst>
                <a:ext uri="{FF2B5EF4-FFF2-40B4-BE49-F238E27FC236}">
                  <a16:creationId xmlns:a16="http://schemas.microsoft.com/office/drawing/2014/main" id="{DD7E4988-8306-4A30-969C-C41A93E90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8677" name="AutoShape 5">
            <a:extLst>
              <a:ext uri="{FF2B5EF4-FFF2-40B4-BE49-F238E27FC236}">
                <a16:creationId xmlns:a16="http://schemas.microsoft.com/office/drawing/2014/main" id="{C7A0A72B-1F30-4519-9E9B-F4183AA24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217" y="272274"/>
            <a:ext cx="3751660" cy="720985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Arial" charset="0"/>
                <a:ea typeface="+mn-ea"/>
                <a:cs typeface="Arial" charset="0"/>
              </a:rPr>
              <a:t>Love Busters</a:t>
            </a: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99A738DF-D933-4301-B915-8662AE230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5349399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3" name="Picture 7">
            <a:extLst>
              <a:ext uri="{FF2B5EF4-FFF2-40B4-BE49-F238E27FC236}">
                <a16:creationId xmlns:a16="http://schemas.microsoft.com/office/drawing/2014/main" id="{5B6D84B6-7025-46F7-80CB-0F96FA78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5723071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7655" name="Group 9">
            <a:extLst>
              <a:ext uri="{FF2B5EF4-FFF2-40B4-BE49-F238E27FC236}">
                <a16:creationId xmlns:a16="http://schemas.microsoft.com/office/drawing/2014/main" id="{F3FE8CBB-169D-43AE-A4F5-0D8730F674B8}"/>
              </a:ext>
            </a:extLst>
          </p:cNvPr>
          <p:cNvGrpSpPr>
            <a:grpSpLocks/>
          </p:cNvGrpSpPr>
          <p:nvPr/>
        </p:nvGrpSpPr>
        <p:grpSpPr bwMode="auto">
          <a:xfrm>
            <a:off x="2397627" y="1061694"/>
            <a:ext cx="5174456" cy="104775"/>
            <a:chOff x="1194" y="834"/>
            <a:chExt cx="4346" cy="88"/>
          </a:xfrm>
        </p:grpSpPr>
        <p:pic>
          <p:nvPicPr>
            <p:cNvPr id="27661" name="Picture 10">
              <a:extLst>
                <a:ext uri="{FF2B5EF4-FFF2-40B4-BE49-F238E27FC236}">
                  <a16:creationId xmlns:a16="http://schemas.microsoft.com/office/drawing/2014/main" id="{D67838C2-010F-49FC-A24E-0C92BDB7A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834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2" name="Text Box 11">
              <a:extLst>
                <a:ext uri="{FF2B5EF4-FFF2-40B4-BE49-F238E27FC236}">
                  <a16:creationId xmlns:a16="http://schemas.microsoft.com/office/drawing/2014/main" id="{DE3AB882-3A6C-4F7A-BC1E-6A1A557A8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33" y="-1283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7656" name="Group 12">
            <a:extLst>
              <a:ext uri="{FF2B5EF4-FFF2-40B4-BE49-F238E27FC236}">
                <a16:creationId xmlns:a16="http://schemas.microsoft.com/office/drawing/2014/main" id="{4D36180F-20A3-4D68-BD7E-1499D7C8AE5A}"/>
              </a:ext>
            </a:extLst>
          </p:cNvPr>
          <p:cNvGrpSpPr>
            <a:grpSpLocks/>
          </p:cNvGrpSpPr>
          <p:nvPr/>
        </p:nvGrpSpPr>
        <p:grpSpPr bwMode="auto">
          <a:xfrm>
            <a:off x="2359004" y="5066385"/>
            <a:ext cx="5174456" cy="103585"/>
            <a:chOff x="1171" y="3068"/>
            <a:chExt cx="4346" cy="87"/>
          </a:xfrm>
        </p:grpSpPr>
        <p:pic>
          <p:nvPicPr>
            <p:cNvPr id="27659" name="Picture 13">
              <a:extLst>
                <a:ext uri="{FF2B5EF4-FFF2-40B4-BE49-F238E27FC236}">
                  <a16:creationId xmlns:a16="http://schemas.microsoft.com/office/drawing/2014/main" id="{60F9450F-2CC4-4927-AE24-491722ED66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" y="3068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0" name="Text Box 14">
              <a:extLst>
                <a:ext uri="{FF2B5EF4-FFF2-40B4-BE49-F238E27FC236}">
                  <a16:creationId xmlns:a16="http://schemas.microsoft.com/office/drawing/2014/main" id="{73900408-5B8D-477A-BC99-C181C7969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11" y="951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0E5B6AE-992B-4F5B-B7A6-9ADCF1F0969D}"/>
              </a:ext>
            </a:extLst>
          </p:cNvPr>
          <p:cNvSpPr/>
          <p:nvPr/>
        </p:nvSpPr>
        <p:spPr>
          <a:xfrm>
            <a:off x="1686110" y="2035311"/>
            <a:ext cx="68028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Romantic love is the victim!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181328-1135-45F1-AD56-C4D8C40D6926}"/>
              </a:ext>
            </a:extLst>
          </p:cNvPr>
          <p:cNvSpPr/>
          <p:nvPr/>
        </p:nvSpPr>
        <p:spPr>
          <a:xfrm>
            <a:off x="1723643" y="2616551"/>
            <a:ext cx="68028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Love deposits will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not be received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B9D032-4CBA-4C67-91BA-92338B219771}"/>
              </a:ext>
            </a:extLst>
          </p:cNvPr>
          <p:cNvSpPr/>
          <p:nvPr/>
        </p:nvSpPr>
        <p:spPr>
          <a:xfrm>
            <a:off x="1723642" y="3230087"/>
            <a:ext cx="680280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Be careful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A few major withdrawals can undo scores of prior deposits! </a:t>
            </a:r>
          </a:p>
        </p:txBody>
      </p:sp>
    </p:spTree>
    <p:extLst>
      <p:ext uri="{BB962C8B-B14F-4D97-AF65-F5344CB8AC3E}">
        <p14:creationId xmlns:p14="http://schemas.microsoft.com/office/powerpoint/2010/main" val="884265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>
            <a:extLst>
              <a:ext uri="{FF2B5EF4-FFF2-40B4-BE49-F238E27FC236}">
                <a16:creationId xmlns:a16="http://schemas.microsoft.com/office/drawing/2014/main" id="{3F2281D0-09C2-4813-8B94-ADB2828FAFBA}"/>
              </a:ext>
            </a:extLst>
          </p:cNvPr>
          <p:cNvGrpSpPr>
            <a:grpSpLocks/>
          </p:cNvGrpSpPr>
          <p:nvPr/>
        </p:nvGrpSpPr>
        <p:grpSpPr bwMode="auto">
          <a:xfrm>
            <a:off x="518741" y="1083707"/>
            <a:ext cx="7954140" cy="5999560"/>
            <a:chOff x="0" y="0"/>
            <a:chExt cx="5759" cy="4318"/>
          </a:xfrm>
        </p:grpSpPr>
        <p:sp>
          <p:nvSpPr>
            <p:cNvPr id="29698" name="Rectangle 2">
              <a:extLst>
                <a:ext uri="{FF2B5EF4-FFF2-40B4-BE49-F238E27FC236}">
                  <a16:creationId xmlns:a16="http://schemas.microsoft.com/office/drawing/2014/main" id="{461E89A0-5A1F-4FD1-9741-1A2F7D73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29699" name="Rectangle 3">
              <a:extLst>
                <a:ext uri="{FF2B5EF4-FFF2-40B4-BE49-F238E27FC236}">
                  <a16:creationId xmlns:a16="http://schemas.microsoft.com/office/drawing/2014/main" id="{7F29F136-C7ED-4EE8-B10E-A06147819C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28690" name="Picture 4">
              <a:extLst>
                <a:ext uri="{FF2B5EF4-FFF2-40B4-BE49-F238E27FC236}">
                  <a16:creationId xmlns:a16="http://schemas.microsoft.com/office/drawing/2014/main" id="{02802FA3-D442-460B-B04E-D84138632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28675" name="Picture 5">
            <a:extLst>
              <a:ext uri="{FF2B5EF4-FFF2-40B4-BE49-F238E27FC236}">
                <a16:creationId xmlns:a16="http://schemas.microsoft.com/office/drawing/2014/main" id="{36296EDD-6636-4AE1-ADAE-71BFBB8E7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86" y="5743558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6" name="Picture 6">
            <a:extLst>
              <a:ext uri="{FF2B5EF4-FFF2-40B4-BE49-F238E27FC236}">
                <a16:creationId xmlns:a16="http://schemas.microsoft.com/office/drawing/2014/main" id="{020B99F9-9C18-4C6D-8E81-406DF0971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4" y="6148026"/>
            <a:ext cx="1600200" cy="4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8677" name="Group 7">
            <a:extLst>
              <a:ext uri="{FF2B5EF4-FFF2-40B4-BE49-F238E27FC236}">
                <a16:creationId xmlns:a16="http://schemas.microsoft.com/office/drawing/2014/main" id="{2C4EAFE9-81F4-427A-AE63-D0BC924B530F}"/>
              </a:ext>
            </a:extLst>
          </p:cNvPr>
          <p:cNvGrpSpPr>
            <a:grpSpLocks/>
          </p:cNvGrpSpPr>
          <p:nvPr/>
        </p:nvGrpSpPr>
        <p:grpSpPr bwMode="auto">
          <a:xfrm>
            <a:off x="2242437" y="1533122"/>
            <a:ext cx="6203571" cy="192358"/>
            <a:chOff x="1142" y="678"/>
            <a:chExt cx="4346" cy="88"/>
          </a:xfrm>
        </p:grpSpPr>
        <p:pic>
          <p:nvPicPr>
            <p:cNvPr id="28686" name="Picture 8">
              <a:extLst>
                <a:ext uri="{FF2B5EF4-FFF2-40B4-BE49-F238E27FC236}">
                  <a16:creationId xmlns:a16="http://schemas.microsoft.com/office/drawing/2014/main" id="{5873960D-DD1B-4A82-9EB6-56257004E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678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8687" name="Text Box 9">
              <a:extLst>
                <a:ext uri="{FF2B5EF4-FFF2-40B4-BE49-F238E27FC236}">
                  <a16:creationId xmlns:a16="http://schemas.microsoft.com/office/drawing/2014/main" id="{34CC0C0F-73FA-4CBE-B031-8F7FD3DF7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81" y="-1439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8678" name="Group 10">
            <a:extLst>
              <a:ext uri="{FF2B5EF4-FFF2-40B4-BE49-F238E27FC236}">
                <a16:creationId xmlns:a16="http://schemas.microsoft.com/office/drawing/2014/main" id="{09BB10A2-5513-493A-B33A-9A1DE604E0E3}"/>
              </a:ext>
            </a:extLst>
          </p:cNvPr>
          <p:cNvGrpSpPr>
            <a:grpSpLocks/>
          </p:cNvGrpSpPr>
          <p:nvPr/>
        </p:nvGrpSpPr>
        <p:grpSpPr bwMode="auto">
          <a:xfrm>
            <a:off x="2242437" y="5203629"/>
            <a:ext cx="6434723" cy="157997"/>
            <a:chOff x="1092" y="2766"/>
            <a:chExt cx="4346" cy="87"/>
          </a:xfrm>
        </p:grpSpPr>
        <p:pic>
          <p:nvPicPr>
            <p:cNvPr id="28684" name="Picture 11">
              <a:extLst>
                <a:ext uri="{FF2B5EF4-FFF2-40B4-BE49-F238E27FC236}">
                  <a16:creationId xmlns:a16="http://schemas.microsoft.com/office/drawing/2014/main" id="{B20530DB-05C0-4343-9DAE-527E126B14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2766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8685" name="Text Box 12">
              <a:extLst>
                <a:ext uri="{FF2B5EF4-FFF2-40B4-BE49-F238E27FC236}">
                  <a16:creationId xmlns:a16="http://schemas.microsoft.com/office/drawing/2014/main" id="{698C370D-E7DA-42CC-83F0-3B7F07EEF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32" y="649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8679" name="Rectangle 13">
            <a:extLst>
              <a:ext uri="{FF2B5EF4-FFF2-40B4-BE49-F238E27FC236}">
                <a16:creationId xmlns:a16="http://schemas.microsoft.com/office/drawing/2014/main" id="{B9B56196-8BCB-41C7-B27E-827D5AE13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736" y="2299097"/>
            <a:ext cx="505420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8680" name="Rectangle 14">
            <a:extLst>
              <a:ext uri="{FF2B5EF4-FFF2-40B4-BE49-F238E27FC236}">
                <a16:creationId xmlns:a16="http://schemas.microsoft.com/office/drawing/2014/main" id="{942D26D3-6BF5-43C6-8D18-F769B7A33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6" y="1804987"/>
            <a:ext cx="4817269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711" name="Rectangle 15">
            <a:extLst>
              <a:ext uri="{FF2B5EF4-FFF2-40B4-BE49-F238E27FC236}">
                <a16:creationId xmlns:a16="http://schemas.microsoft.com/office/drawing/2014/main" id="{E8508110-66B4-48C7-B0A2-0161F23BF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437" y="1903590"/>
            <a:ext cx="6436204" cy="367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committed and yet have </a:t>
            </a:r>
            <a:r>
              <a:rPr lang="en-US" altLang="en-US" sz="3200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patience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Takes time!</a:t>
            </a:r>
          </a:p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altLang="en-US" sz="3200" i="1" u="sng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one at a time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</a:t>
            </a:r>
            <a:r>
              <a:rPr lang="en-US" altLang="en-US" sz="3200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alt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“triggers.”</a:t>
            </a:r>
          </a:p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2" name="Text Box 16">
            <a:extLst>
              <a:ext uri="{FF2B5EF4-FFF2-40B4-BE49-F238E27FC236}">
                <a16:creationId xmlns:a16="http://schemas.microsoft.com/office/drawing/2014/main" id="{CF98E984-B2A4-4BE3-B83C-0D733784B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239" y="670759"/>
            <a:ext cx="6356745" cy="68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40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SIX TIPS TO OVERCOME </a:t>
            </a:r>
          </a:p>
        </p:txBody>
      </p:sp>
      <p:sp>
        <p:nvSpPr>
          <p:cNvPr id="28683" name="Text Box 17">
            <a:extLst>
              <a:ext uri="{FF2B5EF4-FFF2-40B4-BE49-F238E27FC236}">
                <a16:creationId xmlns:a16="http://schemas.microsoft.com/office/drawing/2014/main" id="{A1FDB73F-6370-4849-97C3-A361D1549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160" y="1092995"/>
            <a:ext cx="138113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9" name="Picture 18" descr="A cartoon of a yellow cartoon character&#10;&#10;Description automatically generated with low confidence">
            <a:extLst>
              <a:ext uri="{FF2B5EF4-FFF2-40B4-BE49-F238E27FC236}">
                <a16:creationId xmlns:a16="http://schemas.microsoft.com/office/drawing/2014/main" id="{1B9D82F4-170A-4EA0-BF6E-FC09D261A4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52989" y="298092"/>
            <a:ext cx="1385380" cy="1106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">
            <a:extLst>
              <a:ext uri="{FF2B5EF4-FFF2-40B4-BE49-F238E27FC236}">
                <a16:creationId xmlns:a16="http://schemas.microsoft.com/office/drawing/2014/main" id="{BAB3C5B1-7493-44F6-88BC-96B53DB65705}"/>
              </a:ext>
            </a:extLst>
          </p:cNvPr>
          <p:cNvGrpSpPr>
            <a:grpSpLocks/>
          </p:cNvGrpSpPr>
          <p:nvPr/>
        </p:nvGrpSpPr>
        <p:grpSpPr bwMode="auto">
          <a:xfrm>
            <a:off x="192947" y="857251"/>
            <a:ext cx="7806864" cy="5694551"/>
            <a:chOff x="0" y="0"/>
            <a:chExt cx="5759" cy="4318"/>
          </a:xfrm>
        </p:grpSpPr>
        <p:sp>
          <p:nvSpPr>
            <p:cNvPr id="30722" name="Rectangle 2">
              <a:extLst>
                <a:ext uri="{FF2B5EF4-FFF2-40B4-BE49-F238E27FC236}">
                  <a16:creationId xmlns:a16="http://schemas.microsoft.com/office/drawing/2014/main" id="{CCF8933D-3FEE-4EC1-8821-0FF69CD31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30723" name="Rectangle 3">
              <a:extLst>
                <a:ext uri="{FF2B5EF4-FFF2-40B4-BE49-F238E27FC236}">
                  <a16:creationId xmlns:a16="http://schemas.microsoft.com/office/drawing/2014/main" id="{EEAD8B2D-41E2-44EF-99D1-A08F43AFAC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29713" name="Picture 4">
              <a:extLst>
                <a:ext uri="{FF2B5EF4-FFF2-40B4-BE49-F238E27FC236}">
                  <a16:creationId xmlns:a16="http://schemas.microsoft.com/office/drawing/2014/main" id="{4C4689B7-D53C-4989-B56D-CB346B148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0725" name="AutoShape 5">
            <a:extLst>
              <a:ext uri="{FF2B5EF4-FFF2-40B4-BE49-F238E27FC236}">
                <a16:creationId xmlns:a16="http://schemas.microsoft.com/office/drawing/2014/main" id="{3CAB5240-1219-4209-A1B0-C33FBB30D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436" y="458401"/>
            <a:ext cx="5555787" cy="712993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7500" tIns="35100" rIns="67500" bIns="3510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4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Six Tips to Overcome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25665528-9A84-4ECF-A333-94C7738BA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17" y="5236118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1" name="Picture 7">
            <a:extLst>
              <a:ext uri="{FF2B5EF4-FFF2-40B4-BE49-F238E27FC236}">
                <a16:creationId xmlns:a16="http://schemas.microsoft.com/office/drawing/2014/main" id="{D04008B9-CFBE-49E7-A7EF-73AF05DA7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81" y="5579004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9702" name="Group 8">
            <a:extLst>
              <a:ext uri="{FF2B5EF4-FFF2-40B4-BE49-F238E27FC236}">
                <a16:creationId xmlns:a16="http://schemas.microsoft.com/office/drawing/2014/main" id="{9CF2776C-9F6D-4EC1-A05A-5917071D5D21}"/>
              </a:ext>
            </a:extLst>
          </p:cNvPr>
          <p:cNvGrpSpPr>
            <a:grpSpLocks/>
          </p:cNvGrpSpPr>
          <p:nvPr/>
        </p:nvGrpSpPr>
        <p:grpSpPr bwMode="auto">
          <a:xfrm>
            <a:off x="1884728" y="1592459"/>
            <a:ext cx="6344872" cy="176811"/>
            <a:chOff x="1142" y="678"/>
            <a:chExt cx="4346" cy="88"/>
          </a:xfrm>
        </p:grpSpPr>
        <p:pic>
          <p:nvPicPr>
            <p:cNvPr id="29709" name="Picture 9">
              <a:extLst>
                <a:ext uri="{FF2B5EF4-FFF2-40B4-BE49-F238E27FC236}">
                  <a16:creationId xmlns:a16="http://schemas.microsoft.com/office/drawing/2014/main" id="{04325690-FCA9-4FFD-8F1C-A16A54852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678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9710" name="Text Box 10">
              <a:extLst>
                <a:ext uri="{FF2B5EF4-FFF2-40B4-BE49-F238E27FC236}">
                  <a16:creationId xmlns:a16="http://schemas.microsoft.com/office/drawing/2014/main" id="{4B90CE0D-308F-4C41-A12F-EB7EC5001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81" y="-1439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9703" name="Group 11">
            <a:extLst>
              <a:ext uri="{FF2B5EF4-FFF2-40B4-BE49-F238E27FC236}">
                <a16:creationId xmlns:a16="http://schemas.microsoft.com/office/drawing/2014/main" id="{0FA3B920-F557-4643-B626-CB1B41F1EB35}"/>
              </a:ext>
            </a:extLst>
          </p:cNvPr>
          <p:cNvGrpSpPr>
            <a:grpSpLocks/>
          </p:cNvGrpSpPr>
          <p:nvPr/>
        </p:nvGrpSpPr>
        <p:grpSpPr bwMode="auto">
          <a:xfrm>
            <a:off x="1984771" y="4702549"/>
            <a:ext cx="6379053" cy="235881"/>
            <a:chOff x="1236" y="2753"/>
            <a:chExt cx="4346" cy="87"/>
          </a:xfrm>
        </p:grpSpPr>
        <p:pic>
          <p:nvPicPr>
            <p:cNvPr id="29707" name="Picture 12">
              <a:extLst>
                <a:ext uri="{FF2B5EF4-FFF2-40B4-BE49-F238E27FC236}">
                  <a16:creationId xmlns:a16="http://schemas.microsoft.com/office/drawing/2014/main" id="{6418623B-1FF0-4850-BB16-ED3B94F10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2753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9708" name="Text Box 13">
              <a:extLst>
                <a:ext uri="{FF2B5EF4-FFF2-40B4-BE49-F238E27FC236}">
                  <a16:creationId xmlns:a16="http://schemas.microsoft.com/office/drawing/2014/main" id="{914DE0A7-0678-47D0-BAB3-62524653F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636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9704" name="Rectangle 14">
            <a:extLst>
              <a:ext uri="{FF2B5EF4-FFF2-40B4-BE49-F238E27FC236}">
                <a16:creationId xmlns:a16="http://schemas.microsoft.com/office/drawing/2014/main" id="{1DAB17A8-6CB0-444A-ADFF-FEDF6080C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736" y="2299097"/>
            <a:ext cx="505420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705" name="Rectangle 15">
            <a:extLst>
              <a:ext uri="{FF2B5EF4-FFF2-40B4-BE49-F238E27FC236}">
                <a16:creationId xmlns:a16="http://schemas.microsoft.com/office/drawing/2014/main" id="{339E77A6-411D-412C-B914-38D0791E2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6" y="1804987"/>
            <a:ext cx="4817269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0736" name="Rectangle 16">
            <a:extLst>
              <a:ext uri="{FF2B5EF4-FFF2-40B4-BE49-F238E27FC236}">
                <a16:creationId xmlns:a16="http://schemas.microsoft.com/office/drawing/2014/main" id="{11A35479-3E42-4E18-A018-980D854CC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778" y="1804987"/>
            <a:ext cx="6480564" cy="347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altLang="en-US" sz="3200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behaviors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alt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 substitute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your mate for </a:t>
            </a:r>
            <a:r>
              <a:rPr lang="en-US" altLang="en-US" sz="3200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evaluation weekly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Don’t give up! </a:t>
            </a:r>
          </a:p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Pray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both privately and together.</a:t>
            </a:r>
          </a:p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artoon of a yellow cartoon character&#10;&#10;Description automatically generated with low confidence">
            <a:extLst>
              <a:ext uri="{FF2B5EF4-FFF2-40B4-BE49-F238E27FC236}">
                <a16:creationId xmlns:a16="http://schemas.microsoft.com/office/drawing/2014/main" id="{7B9DAE41-CF70-46FA-B2B1-8A07316057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309833" y="213828"/>
            <a:ext cx="1385380" cy="1106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">
            <a:extLst>
              <a:ext uri="{FF2B5EF4-FFF2-40B4-BE49-F238E27FC236}">
                <a16:creationId xmlns:a16="http://schemas.microsoft.com/office/drawing/2014/main" id="{F424B2D2-AB02-4025-BF1A-42EC7A338855}"/>
              </a:ext>
            </a:extLst>
          </p:cNvPr>
          <p:cNvGrpSpPr>
            <a:grpSpLocks/>
          </p:cNvGrpSpPr>
          <p:nvPr/>
        </p:nvGrpSpPr>
        <p:grpSpPr bwMode="auto">
          <a:xfrm>
            <a:off x="360727" y="857251"/>
            <a:ext cx="7639084" cy="5761663"/>
            <a:chOff x="0" y="0"/>
            <a:chExt cx="5759" cy="4318"/>
          </a:xfrm>
        </p:grpSpPr>
        <p:sp>
          <p:nvSpPr>
            <p:cNvPr id="31746" name="Rectangle 2">
              <a:extLst>
                <a:ext uri="{FF2B5EF4-FFF2-40B4-BE49-F238E27FC236}">
                  <a16:creationId xmlns:a16="http://schemas.microsoft.com/office/drawing/2014/main" id="{E676AB6E-6E03-4003-8E22-0EBE24C11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31747" name="Rectangle 3">
              <a:extLst>
                <a:ext uri="{FF2B5EF4-FFF2-40B4-BE49-F238E27FC236}">
                  <a16:creationId xmlns:a16="http://schemas.microsoft.com/office/drawing/2014/main" id="{6C7F2E13-1C90-4D39-9F5E-8913E033CC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30737" name="Picture 4">
              <a:extLst>
                <a:ext uri="{FF2B5EF4-FFF2-40B4-BE49-F238E27FC236}">
                  <a16:creationId xmlns:a16="http://schemas.microsoft.com/office/drawing/2014/main" id="{0D19508A-71AB-497E-935E-3DB77FF02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1749" name="AutoShape 5">
            <a:extLst>
              <a:ext uri="{FF2B5EF4-FFF2-40B4-BE49-F238E27FC236}">
                <a16:creationId xmlns:a16="http://schemas.microsoft.com/office/drawing/2014/main" id="{791E01AC-6AE4-4E76-A1E1-C821953BD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4" y="364719"/>
            <a:ext cx="4620815" cy="712993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4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What is the </a:t>
            </a:r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KEY</a:t>
            </a:r>
            <a:r>
              <a:rPr lang="en-US" sz="4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30724" name="Picture 6">
            <a:extLst>
              <a:ext uri="{FF2B5EF4-FFF2-40B4-BE49-F238E27FC236}">
                <a16:creationId xmlns:a16="http://schemas.microsoft.com/office/drawing/2014/main" id="{04025693-396E-4541-953D-9DBAF68DF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36" y="5386530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5" name="Picture 7">
            <a:extLst>
              <a:ext uri="{FF2B5EF4-FFF2-40B4-BE49-F238E27FC236}">
                <a16:creationId xmlns:a16="http://schemas.microsoft.com/office/drawing/2014/main" id="{DA8F0209-AD7D-4CD7-819B-26FA1654B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5692195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0726" name="Group 8">
            <a:extLst>
              <a:ext uri="{FF2B5EF4-FFF2-40B4-BE49-F238E27FC236}">
                <a16:creationId xmlns:a16="http://schemas.microsoft.com/office/drawing/2014/main" id="{634795FF-DA30-47F7-9D7D-BCFA05D3BD2D}"/>
              </a:ext>
            </a:extLst>
          </p:cNvPr>
          <p:cNvGrpSpPr>
            <a:grpSpLocks/>
          </p:cNvGrpSpPr>
          <p:nvPr/>
        </p:nvGrpSpPr>
        <p:grpSpPr bwMode="auto">
          <a:xfrm>
            <a:off x="2065851" y="1396022"/>
            <a:ext cx="6429610" cy="209869"/>
            <a:chOff x="1142" y="678"/>
            <a:chExt cx="4346" cy="88"/>
          </a:xfrm>
        </p:grpSpPr>
        <p:pic>
          <p:nvPicPr>
            <p:cNvPr id="30733" name="Picture 9">
              <a:extLst>
                <a:ext uri="{FF2B5EF4-FFF2-40B4-BE49-F238E27FC236}">
                  <a16:creationId xmlns:a16="http://schemas.microsoft.com/office/drawing/2014/main" id="{1DAD5ADA-9DA1-4DAA-8A91-66E3BD6279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678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734" name="Text Box 10">
              <a:extLst>
                <a:ext uri="{FF2B5EF4-FFF2-40B4-BE49-F238E27FC236}">
                  <a16:creationId xmlns:a16="http://schemas.microsoft.com/office/drawing/2014/main" id="{F239B995-598B-4984-B53E-CA6124B19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81" y="-1439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0727" name="Group 11">
            <a:extLst>
              <a:ext uri="{FF2B5EF4-FFF2-40B4-BE49-F238E27FC236}">
                <a16:creationId xmlns:a16="http://schemas.microsoft.com/office/drawing/2014/main" id="{40AB3DE1-6602-40EA-9206-C01885CCD6EE}"/>
              </a:ext>
            </a:extLst>
          </p:cNvPr>
          <p:cNvGrpSpPr>
            <a:grpSpLocks/>
          </p:cNvGrpSpPr>
          <p:nvPr/>
        </p:nvGrpSpPr>
        <p:grpSpPr bwMode="auto">
          <a:xfrm>
            <a:off x="2425744" y="4764947"/>
            <a:ext cx="6071196" cy="271443"/>
            <a:chOff x="1236" y="2937"/>
            <a:chExt cx="4346" cy="87"/>
          </a:xfrm>
        </p:grpSpPr>
        <p:pic>
          <p:nvPicPr>
            <p:cNvPr id="30731" name="Picture 12">
              <a:extLst>
                <a:ext uri="{FF2B5EF4-FFF2-40B4-BE49-F238E27FC236}">
                  <a16:creationId xmlns:a16="http://schemas.microsoft.com/office/drawing/2014/main" id="{2991E373-EDF6-4A1F-BF12-5CBFD61EB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2937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732" name="Text Box 13">
              <a:extLst>
                <a:ext uri="{FF2B5EF4-FFF2-40B4-BE49-F238E27FC236}">
                  <a16:creationId xmlns:a16="http://schemas.microsoft.com/office/drawing/2014/main" id="{13A93BB8-478D-483D-91E2-A32F9257C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820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30728" name="Rectangle 14">
            <a:extLst>
              <a:ext uri="{FF2B5EF4-FFF2-40B4-BE49-F238E27FC236}">
                <a16:creationId xmlns:a16="http://schemas.microsoft.com/office/drawing/2014/main" id="{135AF57A-79AF-4AEE-A5DE-847545EA8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736" y="2299097"/>
            <a:ext cx="505420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0729" name="Rectangle 15">
            <a:extLst>
              <a:ext uri="{FF2B5EF4-FFF2-40B4-BE49-F238E27FC236}">
                <a16:creationId xmlns:a16="http://schemas.microsoft.com/office/drawing/2014/main" id="{4E4AE3DB-375D-4B8F-B422-7F9B4A83D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6" y="1804987"/>
            <a:ext cx="4817269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1760" name="Rectangle 16">
            <a:extLst>
              <a:ext uri="{FF2B5EF4-FFF2-40B4-BE49-F238E27FC236}">
                <a16:creationId xmlns:a16="http://schemas.microsoft.com/office/drawing/2014/main" id="{B2EF6478-B0B9-46B3-B985-2071BCDC1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677" y="1643793"/>
            <a:ext cx="6937695" cy="347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must </a:t>
            </a:r>
            <a:r>
              <a:rPr lang="en-US" alt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clearly  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being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defensive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“Rate Your Mate’s” 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</a:p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spouse must </a:t>
            </a:r>
            <a:r>
              <a:rPr lang="en-US" altLang="en-US" sz="3200" i="1" u="sng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really listen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develop </a:t>
            </a:r>
            <a:r>
              <a:rPr lang="en-US" altLang="en-US" sz="3200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new habits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   </a:t>
            </a:r>
          </a:p>
          <a:p>
            <a:pPr defTabSz="342900" eaLnBrk="1" fontAlgn="base" hangingPunct="1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DD52B61-486C-47FF-BC81-6A0BD4A0D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126539" y="413903"/>
            <a:ext cx="947323" cy="928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>
            <a:extLst>
              <a:ext uri="{FF2B5EF4-FFF2-40B4-BE49-F238E27FC236}">
                <a16:creationId xmlns:a16="http://schemas.microsoft.com/office/drawing/2014/main" id="{3898E38D-0F91-42EC-B30B-C3C9AB5F9DA4}"/>
              </a:ext>
            </a:extLst>
          </p:cNvPr>
          <p:cNvGrpSpPr>
            <a:grpSpLocks/>
          </p:cNvGrpSpPr>
          <p:nvPr/>
        </p:nvGrpSpPr>
        <p:grpSpPr bwMode="auto">
          <a:xfrm>
            <a:off x="411061" y="857251"/>
            <a:ext cx="7588750" cy="5761663"/>
            <a:chOff x="0" y="0"/>
            <a:chExt cx="5759" cy="4318"/>
          </a:xfrm>
        </p:grpSpPr>
        <p:sp>
          <p:nvSpPr>
            <p:cNvPr id="4098" name="Rectangle 2">
              <a:extLst>
                <a:ext uri="{FF2B5EF4-FFF2-40B4-BE49-F238E27FC236}">
                  <a16:creationId xmlns:a16="http://schemas.microsoft.com/office/drawing/2014/main" id="{0F0D8B60-571C-45CA-8799-284CDB1A6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2" charset="0"/>
                <a:ea typeface="+mn-ea"/>
                <a:cs typeface="Lucida Sans Unicode" charset="0"/>
              </a:endParaRPr>
            </a:p>
          </p:txBody>
        </p:sp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347B51BE-B5B2-4799-913E-C2E2668B77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2" charset="0"/>
                <a:ea typeface="+mn-ea"/>
                <a:cs typeface="Lucida Sans Unicode" charset="0"/>
              </a:endParaRPr>
            </a:p>
          </p:txBody>
        </p:sp>
        <p:pic>
          <p:nvPicPr>
            <p:cNvPr id="3085" name="Picture 4">
              <a:extLst>
                <a:ext uri="{FF2B5EF4-FFF2-40B4-BE49-F238E27FC236}">
                  <a16:creationId xmlns:a16="http://schemas.microsoft.com/office/drawing/2014/main" id="{BE52A21C-CB79-45D4-9C0E-5975F0AD7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3086" name="Group 5">
              <a:extLst>
                <a:ext uri="{FF2B5EF4-FFF2-40B4-BE49-F238E27FC236}">
                  <a16:creationId xmlns:a16="http://schemas.microsoft.com/office/drawing/2014/main" id="{FFDBBA34-9189-4257-A828-01C00218B5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3" y="3409"/>
              <a:ext cx="1478" cy="602"/>
              <a:chOff x="1463" y="3409"/>
              <a:chExt cx="1478" cy="602"/>
            </a:xfrm>
          </p:grpSpPr>
          <p:pic>
            <p:nvPicPr>
              <p:cNvPr id="3087" name="Picture 6">
                <a:extLst>
                  <a:ext uri="{FF2B5EF4-FFF2-40B4-BE49-F238E27FC236}">
                    <a16:creationId xmlns:a16="http://schemas.microsoft.com/office/drawing/2014/main" id="{473894D7-0BCB-49A1-8165-C11635CFED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3" y="3409"/>
                <a:ext cx="1358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88" name="Picture 7">
                <a:extLst>
                  <a:ext uri="{FF2B5EF4-FFF2-40B4-BE49-F238E27FC236}">
                    <a16:creationId xmlns:a16="http://schemas.microsoft.com/office/drawing/2014/main" id="{F9BCB2B8-8C49-406E-80C7-2B07A4C472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7" y="3621"/>
                <a:ext cx="1215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002A82B6-059C-4CAF-89B5-AA463A5CAEF1}"/>
              </a:ext>
            </a:extLst>
          </p:cNvPr>
          <p:cNvGrpSpPr>
            <a:grpSpLocks/>
          </p:cNvGrpSpPr>
          <p:nvPr/>
        </p:nvGrpSpPr>
        <p:grpSpPr bwMode="auto">
          <a:xfrm>
            <a:off x="2055575" y="2004970"/>
            <a:ext cx="6585086" cy="2088858"/>
            <a:chOff x="1402" y="1152"/>
            <a:chExt cx="4357" cy="1477"/>
          </a:xfrm>
        </p:grpSpPr>
        <p:sp>
          <p:nvSpPr>
            <p:cNvPr id="4105" name="AutoShape 9">
              <a:extLst>
                <a:ext uri="{FF2B5EF4-FFF2-40B4-BE49-F238E27FC236}">
                  <a16:creationId xmlns:a16="http://schemas.microsoft.com/office/drawing/2014/main" id="{77486A39-E0D7-40E5-A651-696465A3C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" y="1274"/>
              <a:ext cx="4074" cy="1351"/>
            </a:xfrm>
            <a:prstGeom prst="roundRect">
              <a:avLst>
                <a:gd name="adj" fmla="val 667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7500" tIns="35100" rIns="67500" bIns="35100">
              <a:spAutoFit/>
            </a:bodyPr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Both must learn to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care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 and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protect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 each other in practical ways!</a:t>
              </a:r>
            </a:p>
          </p:txBody>
        </p:sp>
        <p:grpSp>
          <p:nvGrpSpPr>
            <p:cNvPr id="3077" name="Group 10">
              <a:extLst>
                <a:ext uri="{FF2B5EF4-FFF2-40B4-BE49-F238E27FC236}">
                  <a16:creationId xmlns:a16="http://schemas.microsoft.com/office/drawing/2014/main" id="{DAC0E462-FF9B-4E53-94F9-87E8396D7D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2" y="1152"/>
              <a:ext cx="4346" cy="133"/>
              <a:chOff x="1402" y="1152"/>
              <a:chExt cx="4346" cy="133"/>
            </a:xfrm>
          </p:grpSpPr>
          <p:pic>
            <p:nvPicPr>
              <p:cNvPr id="3081" name="Picture 11">
                <a:extLst>
                  <a:ext uri="{FF2B5EF4-FFF2-40B4-BE49-F238E27FC236}">
                    <a16:creationId xmlns:a16="http://schemas.microsoft.com/office/drawing/2014/main" id="{52D71FC3-9FC3-49C3-A39F-AA2327116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2" y="1152"/>
                <a:ext cx="434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082" name="Text Box 12">
                <a:extLst>
                  <a:ext uri="{FF2B5EF4-FFF2-40B4-BE49-F238E27FC236}">
                    <a16:creationId xmlns:a16="http://schemas.microsoft.com/office/drawing/2014/main" id="{EB82D3ED-82AB-4464-AE80-EFBE2C6C1B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524" y="-942"/>
                <a:ext cx="106" cy="4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3429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Lucida Sans Unicode" panose="020B0602030504020204" pitchFamily="34" charset="0"/>
                </a:endParaRPr>
              </a:p>
            </p:txBody>
          </p:sp>
        </p:grpSp>
        <p:grpSp>
          <p:nvGrpSpPr>
            <p:cNvPr id="3078" name="Group 13">
              <a:extLst>
                <a:ext uri="{FF2B5EF4-FFF2-40B4-BE49-F238E27FC236}">
                  <a16:creationId xmlns:a16="http://schemas.microsoft.com/office/drawing/2014/main" id="{7EEB48D7-7AD8-48CE-9D67-A1065F1E8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9" y="2496"/>
              <a:ext cx="4350" cy="133"/>
              <a:chOff x="1409" y="2496"/>
              <a:chExt cx="4350" cy="133"/>
            </a:xfrm>
          </p:grpSpPr>
          <p:pic>
            <p:nvPicPr>
              <p:cNvPr id="3079" name="Picture 14">
                <a:extLst>
                  <a:ext uri="{FF2B5EF4-FFF2-40B4-BE49-F238E27FC236}">
                    <a16:creationId xmlns:a16="http://schemas.microsoft.com/office/drawing/2014/main" id="{E1428ADE-83FB-40CD-89F5-662480E770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" y="2496"/>
                <a:ext cx="435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080" name="Text Box 15">
                <a:extLst>
                  <a:ext uri="{FF2B5EF4-FFF2-40B4-BE49-F238E27FC236}">
                    <a16:creationId xmlns:a16="http://schemas.microsoft.com/office/drawing/2014/main" id="{35573382-58B0-4397-B1F8-4D7A9A8332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533" y="399"/>
                <a:ext cx="106" cy="4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3429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Lucida Sans Unicode" panose="020B0602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0055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2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>
            <a:extLst>
              <a:ext uri="{FF2B5EF4-FFF2-40B4-BE49-F238E27FC236}">
                <a16:creationId xmlns:a16="http://schemas.microsoft.com/office/drawing/2014/main" id="{3772E0E8-4E38-4A20-A00A-766779E0CC5A}"/>
              </a:ext>
            </a:extLst>
          </p:cNvPr>
          <p:cNvGrpSpPr>
            <a:grpSpLocks/>
          </p:cNvGrpSpPr>
          <p:nvPr/>
        </p:nvGrpSpPr>
        <p:grpSpPr bwMode="auto">
          <a:xfrm>
            <a:off x="427838" y="731416"/>
            <a:ext cx="7473687" cy="5786830"/>
            <a:chOff x="1" y="0"/>
            <a:chExt cx="5760" cy="4319"/>
          </a:xfrm>
        </p:grpSpPr>
        <p:sp>
          <p:nvSpPr>
            <p:cNvPr id="7170" name="Rectangle 2">
              <a:extLst>
                <a:ext uri="{FF2B5EF4-FFF2-40B4-BE49-F238E27FC236}">
                  <a16:creationId xmlns:a16="http://schemas.microsoft.com/office/drawing/2014/main" id="{661331D2-FBBE-41E0-ACB9-90F6D4FDF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7171" name="Rectangle 3">
              <a:extLst>
                <a:ext uri="{FF2B5EF4-FFF2-40B4-BE49-F238E27FC236}">
                  <a16:creationId xmlns:a16="http://schemas.microsoft.com/office/drawing/2014/main" id="{264D22C4-EC75-4719-AEED-27FA59F84C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6157" name="Picture 4">
              <a:extLst>
                <a:ext uri="{FF2B5EF4-FFF2-40B4-BE49-F238E27FC236}">
                  <a16:creationId xmlns:a16="http://schemas.microsoft.com/office/drawing/2014/main" id="{2211AA4E-2EF6-4A3F-89F4-8E4D87420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6158" name="Group 5">
              <a:extLst>
                <a:ext uri="{FF2B5EF4-FFF2-40B4-BE49-F238E27FC236}">
                  <a16:creationId xmlns:a16="http://schemas.microsoft.com/office/drawing/2014/main" id="{780005EA-C457-4000-BA7A-A5730F77A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3" y="3409"/>
              <a:ext cx="1479" cy="603"/>
              <a:chOff x="1463" y="3409"/>
              <a:chExt cx="1479" cy="603"/>
            </a:xfrm>
          </p:grpSpPr>
          <p:pic>
            <p:nvPicPr>
              <p:cNvPr id="6159" name="Picture 6">
                <a:extLst>
                  <a:ext uri="{FF2B5EF4-FFF2-40B4-BE49-F238E27FC236}">
                    <a16:creationId xmlns:a16="http://schemas.microsoft.com/office/drawing/2014/main" id="{91091FCF-3E82-4432-B9A7-779D65E48D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3" y="3409"/>
                <a:ext cx="1358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6160" name="Picture 7">
                <a:extLst>
                  <a:ext uri="{FF2B5EF4-FFF2-40B4-BE49-F238E27FC236}">
                    <a16:creationId xmlns:a16="http://schemas.microsoft.com/office/drawing/2014/main" id="{AAB18CF3-A0BE-4E60-8DCC-8529CC7178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3621"/>
                <a:ext cx="1406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147" name="Group 8">
            <a:extLst>
              <a:ext uri="{FF2B5EF4-FFF2-40B4-BE49-F238E27FC236}">
                <a16:creationId xmlns:a16="http://schemas.microsoft.com/office/drawing/2014/main" id="{91717558-0281-4B30-ABCF-2158ACEE7FEB}"/>
              </a:ext>
            </a:extLst>
          </p:cNvPr>
          <p:cNvGrpSpPr>
            <a:grpSpLocks/>
          </p:cNvGrpSpPr>
          <p:nvPr/>
        </p:nvGrpSpPr>
        <p:grpSpPr bwMode="auto">
          <a:xfrm>
            <a:off x="2045840" y="1341504"/>
            <a:ext cx="6115573" cy="3137483"/>
            <a:chOff x="1245" y="572"/>
            <a:chExt cx="4514" cy="2273"/>
          </a:xfrm>
        </p:grpSpPr>
        <p:sp>
          <p:nvSpPr>
            <p:cNvPr id="7177" name="AutoShape 9">
              <a:extLst>
                <a:ext uri="{FF2B5EF4-FFF2-40B4-BE49-F238E27FC236}">
                  <a16:creationId xmlns:a16="http://schemas.microsoft.com/office/drawing/2014/main" id="{C31AB25E-BB4A-4FC0-9D09-FFF75CCC0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759"/>
              <a:ext cx="4235" cy="1825"/>
            </a:xfrm>
            <a:prstGeom prst="roundRect">
              <a:avLst>
                <a:gd name="adj" fmla="val 667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7500" tIns="35100" rIns="67500" bIns="35100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2700" dirty="0">
                  <a:solidFill>
                    <a:srgbClr val="CC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Check out on your website:  </a:t>
              </a:r>
              <a:endParaRPr lang="en-US" sz="27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hlinkClick r:id="rId6"/>
              </a:endParaRPr>
            </a:p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2700" dirty="0">
                  <a:solidFill>
                    <a:srgbClr val="CC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</a:p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36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highlight>
                    <a:srgbClr val="FFFF00"/>
                  </a:highlight>
                  <a:latin typeface="Arial" charset="0"/>
                  <a:cs typeface="Arial" charset="0"/>
                </a:rPr>
                <a:t>Key Concepts that Make a  Marriage Work</a:t>
              </a:r>
            </a:p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endParaRPr lang="en-US" sz="27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grpSp>
          <p:nvGrpSpPr>
            <p:cNvPr id="6149" name="Group 10">
              <a:extLst>
                <a:ext uri="{FF2B5EF4-FFF2-40B4-BE49-F238E27FC236}">
                  <a16:creationId xmlns:a16="http://schemas.microsoft.com/office/drawing/2014/main" id="{E48BA781-952B-41E0-B673-B571FB303A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5" y="572"/>
              <a:ext cx="4502" cy="206"/>
              <a:chOff x="1245" y="572"/>
              <a:chExt cx="4502" cy="206"/>
            </a:xfrm>
          </p:grpSpPr>
          <p:pic>
            <p:nvPicPr>
              <p:cNvPr id="6153" name="Picture 11">
                <a:extLst>
                  <a:ext uri="{FF2B5EF4-FFF2-40B4-BE49-F238E27FC236}">
                    <a16:creationId xmlns:a16="http://schemas.microsoft.com/office/drawing/2014/main" id="{9097A40A-C246-451A-9EB6-A1394B859A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5" y="572"/>
                <a:ext cx="4503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6154" name="Text Box 12">
                <a:extLst>
                  <a:ext uri="{FF2B5EF4-FFF2-40B4-BE49-F238E27FC236}">
                    <a16:creationId xmlns:a16="http://schemas.microsoft.com/office/drawing/2014/main" id="{D274B215-912C-43E2-AE88-9A73091121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417" y="-1560"/>
                <a:ext cx="163" cy="4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en-US" altLang="en-US" sz="1350">
                  <a:solidFill>
                    <a:srgbClr val="FFFFFF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endParaRPr>
              </a:p>
            </p:txBody>
          </p:sp>
        </p:grpSp>
        <p:grpSp>
          <p:nvGrpSpPr>
            <p:cNvPr id="6150" name="Group 13">
              <a:extLst>
                <a:ext uri="{FF2B5EF4-FFF2-40B4-BE49-F238E27FC236}">
                  <a16:creationId xmlns:a16="http://schemas.microsoft.com/office/drawing/2014/main" id="{D0D77EE0-58F9-4EA2-B983-74F3CEF6D9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3" y="2639"/>
              <a:ext cx="4506" cy="206"/>
              <a:chOff x="1253" y="2639"/>
              <a:chExt cx="4506" cy="206"/>
            </a:xfrm>
          </p:grpSpPr>
          <p:pic>
            <p:nvPicPr>
              <p:cNvPr id="6151" name="Picture 14">
                <a:extLst>
                  <a:ext uri="{FF2B5EF4-FFF2-40B4-BE49-F238E27FC236}">
                    <a16:creationId xmlns:a16="http://schemas.microsoft.com/office/drawing/2014/main" id="{7367A738-3E73-41AD-880D-4E957DCD58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3" y="2639"/>
                <a:ext cx="450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6152" name="Text Box 15">
                <a:extLst>
                  <a:ext uri="{FF2B5EF4-FFF2-40B4-BE49-F238E27FC236}">
                    <a16:creationId xmlns:a16="http://schemas.microsoft.com/office/drawing/2014/main" id="{D60FBABC-50ED-4D89-A84C-51BC39212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425" y="504"/>
                <a:ext cx="163" cy="4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en-US" altLang="en-US" sz="1350">
                  <a:solidFill>
                    <a:srgbClr val="FFFFFF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>
            <a:extLst>
              <a:ext uri="{FF2B5EF4-FFF2-40B4-BE49-F238E27FC236}">
                <a16:creationId xmlns:a16="http://schemas.microsoft.com/office/drawing/2014/main" id="{EB0C7365-576E-49B0-8BE5-EF878042F342}"/>
              </a:ext>
            </a:extLst>
          </p:cNvPr>
          <p:cNvGrpSpPr>
            <a:grpSpLocks/>
          </p:cNvGrpSpPr>
          <p:nvPr/>
        </p:nvGrpSpPr>
        <p:grpSpPr bwMode="auto">
          <a:xfrm>
            <a:off x="529803" y="857251"/>
            <a:ext cx="7472602" cy="5746215"/>
            <a:chOff x="1" y="0"/>
            <a:chExt cx="5760" cy="4319"/>
          </a:xfrm>
        </p:grpSpPr>
        <p:sp>
          <p:nvSpPr>
            <p:cNvPr id="8194" name="Rectangle 2">
              <a:extLst>
                <a:ext uri="{FF2B5EF4-FFF2-40B4-BE49-F238E27FC236}">
                  <a16:creationId xmlns:a16="http://schemas.microsoft.com/office/drawing/2014/main" id="{D83F302C-0867-4DB4-A346-919210071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 sz="1350"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8195" name="Rectangle 3">
              <a:extLst>
                <a:ext uri="{FF2B5EF4-FFF2-40B4-BE49-F238E27FC236}">
                  <a16:creationId xmlns:a16="http://schemas.microsoft.com/office/drawing/2014/main" id="{2A659612-D6ED-4243-ACBA-B8B16FF867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 sz="1350"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7175" name="Picture 4">
              <a:extLst>
                <a:ext uri="{FF2B5EF4-FFF2-40B4-BE49-F238E27FC236}">
                  <a16:creationId xmlns:a16="http://schemas.microsoft.com/office/drawing/2014/main" id="{81A3E445-5798-4A6F-B729-92F9C9BAB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7176" name="Group 5">
              <a:extLst>
                <a:ext uri="{FF2B5EF4-FFF2-40B4-BE49-F238E27FC236}">
                  <a16:creationId xmlns:a16="http://schemas.microsoft.com/office/drawing/2014/main" id="{A2C707E2-EBA1-4940-98E1-6BC30CA01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4" y="3351"/>
              <a:ext cx="1358" cy="703"/>
              <a:chOff x="2404" y="3351"/>
              <a:chExt cx="1358" cy="703"/>
            </a:xfrm>
          </p:grpSpPr>
          <p:pic>
            <p:nvPicPr>
              <p:cNvPr id="7177" name="Picture 6">
                <a:extLst>
                  <a:ext uri="{FF2B5EF4-FFF2-40B4-BE49-F238E27FC236}">
                    <a16:creationId xmlns:a16="http://schemas.microsoft.com/office/drawing/2014/main" id="{A0361BEB-42E3-4A62-87E3-9DF4856FA8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" y="3351"/>
                <a:ext cx="1358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7178" name="Picture 7">
                <a:extLst>
                  <a:ext uri="{FF2B5EF4-FFF2-40B4-BE49-F238E27FC236}">
                    <a16:creationId xmlns:a16="http://schemas.microsoft.com/office/drawing/2014/main" id="{483A92C4-4E75-4BFD-95AA-556B41A67D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" y="3663"/>
                <a:ext cx="1215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1" name="Rectangle 8">
            <a:extLst>
              <a:ext uri="{FF2B5EF4-FFF2-40B4-BE49-F238E27FC236}">
                <a16:creationId xmlns:a16="http://schemas.microsoft.com/office/drawing/2014/main" id="{D1D2CFE5-EEC1-4894-AE2E-BB29E36E8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5773" y="460521"/>
            <a:ext cx="5600700" cy="483544"/>
          </a:xfrm>
        </p:spPr>
        <p:txBody>
          <a:bodyPr/>
          <a:lstStyle/>
          <a:p>
            <a:pPr eaLnBrk="1" hangingPunct="1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en-US" dirty="0"/>
              <a:t>       </a:t>
            </a:r>
            <a:r>
              <a:rPr lang="en-US" altLang="en-US" b="1" dirty="0">
                <a:highlight>
                  <a:srgbClr val="FFFF00"/>
                </a:highlight>
              </a:rPr>
              <a:t>Three Part Series</a:t>
            </a:r>
            <a:r>
              <a:rPr lang="en-US" altLang="en-US" b="1" dirty="0"/>
              <a:t>: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5032C440-483A-4E0A-9A9D-F18BC6256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75773" y="1098412"/>
            <a:ext cx="6347442" cy="3725258"/>
          </a:xfrm>
          <a:ln>
            <a:solidFill>
              <a:schemeClr val="tx1"/>
            </a:solidFill>
          </a:ln>
        </p:spPr>
        <p:txBody>
          <a:bodyPr/>
          <a:lstStyle/>
          <a:p>
            <a:pPr marL="255985" indent="-255985" eaLnBrk="1" hangingPunct="1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US" altLang="en-US" sz="3200" u="sng" dirty="0"/>
              <a:t>Part One</a:t>
            </a:r>
            <a:r>
              <a:rPr lang="en-US" altLang="en-US" sz="3200" dirty="0"/>
              <a:t>:  Bible class </a:t>
            </a:r>
          </a:p>
          <a:p>
            <a:pPr marL="556022" lvl="1" indent="-255985" eaLnBrk="1" hangingPunct="1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US" altLang="en-US" sz="3200" dirty="0">
                <a:highlight>
                  <a:srgbClr val="FFFF00"/>
                </a:highlight>
              </a:rPr>
              <a:t>Introduction</a:t>
            </a:r>
          </a:p>
          <a:p>
            <a:pPr marL="255985" indent="-255985" eaLnBrk="1" hangingPunct="1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US" altLang="en-US" sz="3200" u="sng" dirty="0"/>
              <a:t>Part Two</a:t>
            </a:r>
            <a:r>
              <a:rPr lang="en-US" altLang="en-US" sz="3200" dirty="0"/>
              <a:t>:  Worship  </a:t>
            </a:r>
          </a:p>
          <a:p>
            <a:pPr marL="556022" lvl="1" indent="-255985" eaLnBrk="1" hangingPunct="1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US" altLang="en-US" sz="3200" dirty="0">
                <a:highlight>
                  <a:srgbClr val="FFFF00"/>
                </a:highlight>
              </a:rPr>
              <a:t>Overcoming </a:t>
            </a:r>
            <a:r>
              <a:rPr lang="en-US" altLang="en-US" sz="3200" i="1" dirty="0">
                <a:highlight>
                  <a:srgbClr val="FFFF00"/>
                </a:highlight>
              </a:rPr>
              <a:t>Love Busters</a:t>
            </a:r>
            <a:r>
              <a:rPr lang="en-US" altLang="en-US" sz="3200" dirty="0"/>
              <a:t>.</a:t>
            </a:r>
          </a:p>
          <a:p>
            <a:pPr marL="255985" indent="-255985" eaLnBrk="1" hangingPunct="1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US" altLang="en-US" sz="3200" u="sng" dirty="0"/>
              <a:t>Part Three</a:t>
            </a:r>
            <a:r>
              <a:rPr lang="en-US" altLang="en-US" sz="3200" dirty="0"/>
              <a:t>:  Sunday p.m.  </a:t>
            </a:r>
          </a:p>
          <a:p>
            <a:pPr marL="556022" lvl="1" indent="-255985" eaLnBrk="1" hangingPunct="1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US" altLang="en-US" sz="3200" dirty="0">
                <a:highlight>
                  <a:srgbClr val="FFFF00"/>
                </a:highlight>
              </a:rPr>
              <a:t>Meeting each others’ </a:t>
            </a:r>
            <a:r>
              <a:rPr lang="en-US" altLang="en-US" sz="3200" i="1" dirty="0">
                <a:highlight>
                  <a:srgbClr val="FFFF00"/>
                </a:highlight>
              </a:rPr>
              <a:t>needs</a:t>
            </a:r>
            <a:r>
              <a:rPr lang="en-US" alt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0599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>
            <a:extLst>
              <a:ext uri="{FF2B5EF4-FFF2-40B4-BE49-F238E27FC236}">
                <a16:creationId xmlns:a16="http://schemas.microsoft.com/office/drawing/2014/main" id="{EB0C7365-576E-49B0-8BE5-EF878042F342}"/>
              </a:ext>
            </a:extLst>
          </p:cNvPr>
          <p:cNvGrpSpPr>
            <a:grpSpLocks/>
          </p:cNvGrpSpPr>
          <p:nvPr/>
        </p:nvGrpSpPr>
        <p:grpSpPr bwMode="auto">
          <a:xfrm>
            <a:off x="234892" y="882418"/>
            <a:ext cx="7756530" cy="5753274"/>
            <a:chOff x="0" y="0"/>
            <a:chExt cx="5759" cy="4318"/>
          </a:xfrm>
        </p:grpSpPr>
        <p:sp>
          <p:nvSpPr>
            <p:cNvPr id="8194" name="Rectangle 2">
              <a:extLst>
                <a:ext uri="{FF2B5EF4-FFF2-40B4-BE49-F238E27FC236}">
                  <a16:creationId xmlns:a16="http://schemas.microsoft.com/office/drawing/2014/main" id="{D83F302C-0867-4DB4-A346-919210071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 sz="1350"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8195" name="Rectangle 3">
              <a:extLst>
                <a:ext uri="{FF2B5EF4-FFF2-40B4-BE49-F238E27FC236}">
                  <a16:creationId xmlns:a16="http://schemas.microsoft.com/office/drawing/2014/main" id="{2A659612-D6ED-4243-ACBA-B8B16FF867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 sz="1350"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7175" name="Picture 4">
              <a:extLst>
                <a:ext uri="{FF2B5EF4-FFF2-40B4-BE49-F238E27FC236}">
                  <a16:creationId xmlns:a16="http://schemas.microsoft.com/office/drawing/2014/main" id="{81A3E445-5798-4A6F-B729-92F9C9BAB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7176" name="Group 5">
              <a:extLst>
                <a:ext uri="{FF2B5EF4-FFF2-40B4-BE49-F238E27FC236}">
                  <a16:creationId xmlns:a16="http://schemas.microsoft.com/office/drawing/2014/main" id="{A2C707E2-EBA1-4940-98E1-6BC30CA01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3" y="3409"/>
              <a:ext cx="1478" cy="602"/>
              <a:chOff x="1463" y="3409"/>
              <a:chExt cx="1478" cy="602"/>
            </a:xfrm>
          </p:grpSpPr>
          <p:pic>
            <p:nvPicPr>
              <p:cNvPr id="7177" name="Picture 6">
                <a:extLst>
                  <a:ext uri="{FF2B5EF4-FFF2-40B4-BE49-F238E27FC236}">
                    <a16:creationId xmlns:a16="http://schemas.microsoft.com/office/drawing/2014/main" id="{A0361BEB-42E3-4A62-87E3-9DF4856FA8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3" y="3409"/>
                <a:ext cx="1358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7178" name="Picture 7">
                <a:extLst>
                  <a:ext uri="{FF2B5EF4-FFF2-40B4-BE49-F238E27FC236}">
                    <a16:creationId xmlns:a16="http://schemas.microsoft.com/office/drawing/2014/main" id="{483A92C4-4E75-4BFD-95AA-556B41A67D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7" y="3621"/>
                <a:ext cx="1215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1" name="Rectangle 8">
            <a:extLst>
              <a:ext uri="{FF2B5EF4-FFF2-40B4-BE49-F238E27FC236}">
                <a16:creationId xmlns:a16="http://schemas.microsoft.com/office/drawing/2014/main" id="{D1D2CFE5-EEC1-4894-AE2E-BB29E36E8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9510" y="970119"/>
            <a:ext cx="6172200" cy="857250"/>
          </a:xfrm>
        </p:spPr>
        <p:txBody>
          <a:bodyPr/>
          <a:lstStyle/>
          <a:p>
            <a:pPr eaLnBrk="1" hangingPunct="1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en-US" dirty="0">
                <a:highlight>
                  <a:srgbClr val="FFFF00"/>
                </a:highlight>
              </a:rPr>
              <a:t>Thesis:  Part One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5032C440-483A-4E0A-9A9D-F18BC6256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9758" y="1898095"/>
            <a:ext cx="6411703" cy="2629944"/>
          </a:xfrm>
          <a:solidFill>
            <a:srgbClr val="FF99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255985" indent="-255985" eaLnBrk="1" hangingPunct="1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US" altLang="en-US" sz="3600" dirty="0"/>
              <a:t>The </a:t>
            </a:r>
            <a:r>
              <a:rPr lang="en-US" altLang="en-US" sz="3600" i="1" dirty="0">
                <a:highlight>
                  <a:srgbClr val="FFFF00"/>
                </a:highlight>
              </a:rPr>
              <a:t>Love Bank</a:t>
            </a:r>
            <a:r>
              <a:rPr lang="en-US" altLang="en-US" sz="3600" dirty="0">
                <a:highlight>
                  <a:srgbClr val="FFFF00"/>
                </a:highlight>
              </a:rPr>
              <a:t> </a:t>
            </a:r>
            <a:r>
              <a:rPr lang="en-US" altLang="en-US" sz="3600" dirty="0"/>
              <a:t>– key to </a:t>
            </a:r>
            <a:r>
              <a:rPr lang="en-US" altLang="en-US" sz="3600" i="1" dirty="0"/>
              <a:t>passion</a:t>
            </a:r>
            <a:r>
              <a:rPr lang="en-US" altLang="en-US" sz="3600" dirty="0"/>
              <a:t>!</a:t>
            </a:r>
          </a:p>
          <a:p>
            <a:pPr marL="255985" indent="-255985" eaLnBrk="1" hangingPunct="1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US" altLang="en-US" sz="3600" dirty="0"/>
              <a:t>The </a:t>
            </a:r>
            <a:r>
              <a:rPr lang="en-US" altLang="en-US" sz="3600" i="1" dirty="0">
                <a:highlight>
                  <a:srgbClr val="FFFF00"/>
                </a:highlight>
              </a:rPr>
              <a:t>Romantic Myth</a:t>
            </a:r>
            <a:r>
              <a:rPr lang="en-US" altLang="en-US" sz="3600" i="1" dirty="0"/>
              <a:t> - dangerous </a:t>
            </a:r>
          </a:p>
          <a:p>
            <a:pPr marL="255985" indent="-255985" eaLnBrk="1" hangingPunct="1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US" altLang="en-US" sz="3600" dirty="0"/>
              <a:t>Importance of </a:t>
            </a:r>
            <a:r>
              <a:rPr lang="en-US" altLang="en-US" sz="3600" i="1" dirty="0">
                <a:highlight>
                  <a:srgbClr val="FFFF00"/>
                </a:highlight>
              </a:rPr>
              <a:t>Habits</a:t>
            </a:r>
            <a:r>
              <a:rPr lang="en-US" altLang="en-US" sz="3600" dirty="0"/>
              <a:t> – </a:t>
            </a:r>
            <a:r>
              <a:rPr lang="en-US" altLang="en-US" sz="3600" i="1" dirty="0"/>
              <a:t>crucial!</a:t>
            </a:r>
          </a:p>
          <a:p>
            <a:pPr marL="255985" indent="-255985" eaLnBrk="1" hangingPunct="1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US" altLang="en-US" sz="3600" dirty="0"/>
              <a:t>Introduce </a:t>
            </a:r>
            <a:r>
              <a:rPr lang="en-US" altLang="en-US" sz="3600" i="1" dirty="0">
                <a:highlight>
                  <a:srgbClr val="FFFF00"/>
                </a:highlight>
              </a:rPr>
              <a:t>Love Busters</a:t>
            </a:r>
            <a:r>
              <a:rPr lang="en-US" altLang="en-US" sz="3600" i="1" dirty="0"/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>
            <a:extLst>
              <a:ext uri="{FF2B5EF4-FFF2-40B4-BE49-F238E27FC236}">
                <a16:creationId xmlns:a16="http://schemas.microsoft.com/office/drawing/2014/main" id="{AC266A17-10FA-4D19-B993-E589DB08CEE7}"/>
              </a:ext>
            </a:extLst>
          </p:cNvPr>
          <p:cNvGrpSpPr>
            <a:grpSpLocks/>
          </p:cNvGrpSpPr>
          <p:nvPr/>
        </p:nvGrpSpPr>
        <p:grpSpPr bwMode="auto">
          <a:xfrm>
            <a:off x="327171" y="369117"/>
            <a:ext cx="8414157" cy="6249798"/>
            <a:chOff x="0" y="0"/>
            <a:chExt cx="5759" cy="4318"/>
          </a:xfrm>
        </p:grpSpPr>
        <p:sp>
          <p:nvSpPr>
            <p:cNvPr id="9218" name="Rectangle 2">
              <a:extLst>
                <a:ext uri="{FF2B5EF4-FFF2-40B4-BE49-F238E27FC236}">
                  <a16:creationId xmlns:a16="http://schemas.microsoft.com/office/drawing/2014/main" id="{F2B5E6BB-816A-4ECD-BB75-DE9648EE4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9219" name="Rectangle 3">
              <a:extLst>
                <a:ext uri="{FF2B5EF4-FFF2-40B4-BE49-F238E27FC236}">
                  <a16:creationId xmlns:a16="http://schemas.microsoft.com/office/drawing/2014/main" id="{EB1A704C-5934-4F7C-BACA-85BD0B5D92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8211" name="Picture 4">
              <a:extLst>
                <a:ext uri="{FF2B5EF4-FFF2-40B4-BE49-F238E27FC236}">
                  <a16:creationId xmlns:a16="http://schemas.microsoft.com/office/drawing/2014/main" id="{804D1DB0-8D1F-4380-B1E9-C3E69773DE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8195" name="Group 5">
            <a:extLst>
              <a:ext uri="{FF2B5EF4-FFF2-40B4-BE49-F238E27FC236}">
                <a16:creationId xmlns:a16="http://schemas.microsoft.com/office/drawing/2014/main" id="{2B8E2DAA-52AC-4C19-8498-73FD8F42FDED}"/>
              </a:ext>
            </a:extLst>
          </p:cNvPr>
          <p:cNvGrpSpPr>
            <a:grpSpLocks/>
          </p:cNvGrpSpPr>
          <p:nvPr/>
        </p:nvGrpSpPr>
        <p:grpSpPr bwMode="auto">
          <a:xfrm>
            <a:off x="2725342" y="440532"/>
            <a:ext cx="4375547" cy="1056086"/>
            <a:chOff x="1329" y="-350"/>
            <a:chExt cx="3675" cy="887"/>
          </a:xfrm>
        </p:grpSpPr>
        <p:sp>
          <p:nvSpPr>
            <p:cNvPr id="9222" name="AutoShape 6">
              <a:extLst>
                <a:ext uri="{FF2B5EF4-FFF2-40B4-BE49-F238E27FC236}">
                  <a16:creationId xmlns:a16="http://schemas.microsoft.com/office/drawing/2014/main" id="{A15F341B-EA05-44EB-B693-4A8DEE9C4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" y="-350"/>
              <a:ext cx="2444" cy="606"/>
            </a:xfrm>
            <a:prstGeom prst="roundRect">
              <a:avLst>
                <a:gd name="adj" fmla="val 667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7500" tIns="35100" rIns="67500" bIns="35100">
              <a:spAutoFit/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4050" dirty="0">
                  <a:solidFill>
                    <a:srgbClr val="66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True Love</a:t>
              </a:r>
            </a:p>
          </p:txBody>
        </p:sp>
        <p:sp>
          <p:nvSpPr>
            <p:cNvPr id="8208" name="Rectangle 7">
              <a:extLst>
                <a:ext uri="{FF2B5EF4-FFF2-40B4-BE49-F238E27FC236}">
                  <a16:creationId xmlns:a16="http://schemas.microsoft.com/office/drawing/2014/main" id="{57C1CA4D-B5DD-4980-B23E-1623B3923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116"/>
              <a:ext cx="305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7500" tIns="35100" rIns="67500" bIns="351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defTabSz="3429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altLang="en-US" sz="2800" b="1" dirty="0">
                  <a:solidFill>
                    <a:srgbClr val="CC0066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How do I keep it alive?</a:t>
              </a: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D8D4240F-7AE1-4608-AD79-84930EF4C99A}"/>
              </a:ext>
            </a:extLst>
          </p:cNvPr>
          <p:cNvGrpSpPr>
            <a:grpSpLocks/>
          </p:cNvGrpSpPr>
          <p:nvPr/>
        </p:nvGrpSpPr>
        <p:grpSpPr bwMode="auto">
          <a:xfrm>
            <a:off x="1870034" y="560188"/>
            <a:ext cx="7081018" cy="5394724"/>
            <a:chOff x="1108" y="-158"/>
            <a:chExt cx="4556" cy="4531"/>
          </a:xfrm>
        </p:grpSpPr>
        <p:sp>
          <p:nvSpPr>
            <p:cNvPr id="8205" name="Rectangle 9">
              <a:extLst>
                <a:ext uri="{FF2B5EF4-FFF2-40B4-BE49-F238E27FC236}">
                  <a16:creationId xmlns:a16="http://schemas.microsoft.com/office/drawing/2014/main" id="{2E752F27-AEDA-412A-9FFA-172B3B9C2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-158"/>
              <a:ext cx="1763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7500" tIns="35100" rIns="67500" bIns="351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altLang="en-US" sz="2700" b="1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Cor. 13:4-8</a:t>
              </a:r>
            </a:p>
          </p:txBody>
        </p:sp>
        <p:sp>
          <p:nvSpPr>
            <p:cNvPr id="8206" name="Rectangle 10">
              <a:extLst>
                <a:ext uri="{FF2B5EF4-FFF2-40B4-BE49-F238E27FC236}">
                  <a16:creationId xmlns:a16="http://schemas.microsoft.com/office/drawing/2014/main" id="{2F58EBA1-3F6F-4B29-88B7-638A1446D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694"/>
              <a:ext cx="4556" cy="3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anose="020F0502020204030204" pitchFamily="34" charset="0"/>
                  <a:cs typeface="Lucida Sans Unicode" panose="020B0602030504020204" pitchFamily="34" charset="0"/>
                </a:defRPr>
              </a:lvl9pPr>
            </a:lstStyle>
            <a:p>
              <a:pPr defTabSz="3429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altLang="en-US" sz="28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Love is </a:t>
              </a:r>
              <a:r>
                <a:rPr lang="en-US" altLang="en-US" sz="2800" u="sng" dirty="0">
                  <a:solidFill>
                    <a:srgbClr val="660033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patient</a:t>
              </a:r>
              <a:r>
                <a:rPr lang="en-US" altLang="en-US" sz="28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altLang="en-US" sz="2800" u="sng" dirty="0">
                  <a:solidFill>
                    <a:srgbClr val="660033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kind</a:t>
              </a:r>
              <a:r>
                <a:rPr lang="en-US" altLang="en-US" sz="28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love </a:t>
              </a:r>
              <a:r>
                <a:rPr lang="en-US" altLang="en-US" sz="2800" u="sng" dirty="0">
                  <a:solidFill>
                    <a:srgbClr val="660033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does not envy or boast</a:t>
              </a:r>
              <a:r>
                <a:rPr lang="en-US" altLang="en-US" sz="28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it</a:t>
              </a:r>
              <a:r>
                <a:rPr lang="en-US" altLang="en-US" sz="2800" baseline="300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not </a:t>
              </a:r>
              <a:r>
                <a:rPr lang="en-US" altLang="en-US" sz="2800" u="sng" dirty="0">
                  <a:solidFill>
                    <a:srgbClr val="660033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arrogant or rude</a:t>
              </a:r>
              <a:r>
                <a:rPr lang="en-US" altLang="en-US" sz="28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It </a:t>
              </a:r>
              <a:r>
                <a:rPr lang="en-US" altLang="en-US" sz="2800" u="sng" dirty="0">
                  <a:solidFill>
                    <a:srgbClr val="660033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does not insist on its own way</a:t>
              </a:r>
              <a:r>
                <a:rPr lang="en-US" altLang="en-US" sz="28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it</a:t>
              </a:r>
              <a:r>
                <a:rPr lang="en-US" altLang="en-US" sz="2800" baseline="300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not </a:t>
              </a:r>
              <a:r>
                <a:rPr lang="en-US" altLang="en-US" sz="2800" u="sng" dirty="0">
                  <a:solidFill>
                    <a:srgbClr val="660033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irritable</a:t>
              </a:r>
              <a:r>
                <a:rPr lang="en-US" altLang="en-US" sz="28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or </a:t>
              </a:r>
              <a:r>
                <a:rPr lang="en-US" altLang="en-US" sz="2800" u="sng" dirty="0">
                  <a:solidFill>
                    <a:srgbClr val="660033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resentful</a:t>
              </a:r>
              <a:r>
                <a:rPr lang="en-US" altLang="en-US" sz="28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r>
                <a:rPr lang="en-US" altLang="en-US" sz="2800" baseline="300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</a:t>
              </a:r>
              <a:r>
                <a:rPr lang="en-US" altLang="en-US" sz="2800" baseline="300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does not rejoice at wrongdoing but </a:t>
              </a:r>
              <a:r>
                <a:rPr lang="en-US" altLang="en-US" sz="2800" u="sng" dirty="0">
                  <a:solidFill>
                    <a:srgbClr val="660033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rejoices with the truth</a:t>
              </a:r>
              <a:r>
                <a:rPr lang="en-US" altLang="en-US" sz="280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Love </a:t>
              </a:r>
              <a:r>
                <a:rPr lang="en-US" altLang="en-US" sz="2800" i="1" dirty="0">
                  <a:solidFill>
                    <a:srgbClr val="660033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bears all things, believes all things, hopes all things,</a:t>
              </a:r>
              <a:r>
                <a:rPr lang="en-US" altLang="en-US" sz="2800" i="1" baseline="30000" dirty="0">
                  <a:solidFill>
                    <a:srgbClr val="660033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i="1" dirty="0">
                  <a:solidFill>
                    <a:srgbClr val="660033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endures all things. Love never fails</a:t>
              </a:r>
              <a:r>
                <a:rPr lang="en-US" altLang="en-US" sz="2800" i="1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8197" name="Group 11">
            <a:extLst>
              <a:ext uri="{FF2B5EF4-FFF2-40B4-BE49-F238E27FC236}">
                <a16:creationId xmlns:a16="http://schemas.microsoft.com/office/drawing/2014/main" id="{F4D61FD1-DD45-4B7B-80F8-0B9D1817AE7D}"/>
              </a:ext>
            </a:extLst>
          </p:cNvPr>
          <p:cNvGrpSpPr>
            <a:grpSpLocks/>
          </p:cNvGrpSpPr>
          <p:nvPr/>
        </p:nvGrpSpPr>
        <p:grpSpPr bwMode="auto">
          <a:xfrm>
            <a:off x="2043112" y="1415923"/>
            <a:ext cx="6701138" cy="209412"/>
            <a:chOff x="1194" y="987"/>
            <a:chExt cx="4346" cy="87"/>
          </a:xfrm>
        </p:grpSpPr>
        <p:pic>
          <p:nvPicPr>
            <p:cNvPr id="8203" name="Picture 12">
              <a:extLst>
                <a:ext uri="{FF2B5EF4-FFF2-40B4-BE49-F238E27FC236}">
                  <a16:creationId xmlns:a16="http://schemas.microsoft.com/office/drawing/2014/main" id="{A0815D05-A463-4066-95CA-F9CF0ED2A9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87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204" name="Text Box 13">
              <a:extLst>
                <a:ext uri="{FF2B5EF4-FFF2-40B4-BE49-F238E27FC236}">
                  <a16:creationId xmlns:a16="http://schemas.microsoft.com/office/drawing/2014/main" id="{E6A590AF-C99D-49C6-87CE-288987855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33" y="-1131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8198" name="Group 14">
            <a:extLst>
              <a:ext uri="{FF2B5EF4-FFF2-40B4-BE49-F238E27FC236}">
                <a16:creationId xmlns:a16="http://schemas.microsoft.com/office/drawing/2014/main" id="{3E53B4A8-0C57-47E9-A713-88EAFD71D584}"/>
              </a:ext>
            </a:extLst>
          </p:cNvPr>
          <p:cNvGrpSpPr>
            <a:grpSpLocks/>
          </p:cNvGrpSpPr>
          <p:nvPr/>
        </p:nvGrpSpPr>
        <p:grpSpPr bwMode="auto">
          <a:xfrm>
            <a:off x="2043112" y="4778119"/>
            <a:ext cx="6600205" cy="228229"/>
            <a:chOff x="1202" y="3069"/>
            <a:chExt cx="4346" cy="87"/>
          </a:xfrm>
        </p:grpSpPr>
        <p:pic>
          <p:nvPicPr>
            <p:cNvPr id="8201" name="Picture 15">
              <a:extLst>
                <a:ext uri="{FF2B5EF4-FFF2-40B4-BE49-F238E27FC236}">
                  <a16:creationId xmlns:a16="http://schemas.microsoft.com/office/drawing/2014/main" id="{C2DD60B8-9F2B-44CF-85B4-80C4A517C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3069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202" name="Text Box 16">
              <a:extLst>
                <a:ext uri="{FF2B5EF4-FFF2-40B4-BE49-F238E27FC236}">
                  <a16:creationId xmlns:a16="http://schemas.microsoft.com/office/drawing/2014/main" id="{707717A1-B117-4D8D-8C2C-41027CD8D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42" y="950"/>
              <a:ext cx="69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pic>
        <p:nvPicPr>
          <p:cNvPr id="8199" name="Picture 17">
            <a:extLst>
              <a:ext uri="{FF2B5EF4-FFF2-40B4-BE49-F238E27FC236}">
                <a16:creationId xmlns:a16="http://schemas.microsoft.com/office/drawing/2014/main" id="{1465F329-5EBF-41F1-B8DD-52C2AF626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933" y="5288243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0" name="Picture 18">
            <a:extLst>
              <a:ext uri="{FF2B5EF4-FFF2-40B4-BE49-F238E27FC236}">
                <a16:creationId xmlns:a16="http://schemas.microsoft.com/office/drawing/2014/main" id="{BF34651C-7F61-4258-AB82-35A0DCC3A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19" y="5657012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people holding hands&#10;&#10;Description automatically generated with medium confidence">
            <a:extLst>
              <a:ext uri="{FF2B5EF4-FFF2-40B4-BE49-F238E27FC236}">
                <a16:creationId xmlns:a16="http://schemas.microsoft.com/office/drawing/2014/main" id="{E354096B-BAD0-480C-8514-2C5809078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5720"/>
          <a:stretch/>
        </p:blipFill>
        <p:spPr>
          <a:xfrm>
            <a:off x="1266738" y="121756"/>
            <a:ext cx="7015819" cy="66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31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">
            <a:extLst>
              <a:ext uri="{FF2B5EF4-FFF2-40B4-BE49-F238E27FC236}">
                <a16:creationId xmlns:a16="http://schemas.microsoft.com/office/drawing/2014/main" id="{2168C309-B2CF-42CB-B303-9306DB57A919}"/>
              </a:ext>
            </a:extLst>
          </p:cNvPr>
          <p:cNvGrpSpPr>
            <a:grpSpLocks/>
          </p:cNvGrpSpPr>
          <p:nvPr/>
        </p:nvGrpSpPr>
        <p:grpSpPr bwMode="auto">
          <a:xfrm>
            <a:off x="109058" y="419451"/>
            <a:ext cx="7890754" cy="5868924"/>
            <a:chOff x="0" y="0"/>
            <a:chExt cx="5759" cy="4318"/>
          </a:xfrm>
        </p:grpSpPr>
        <p:sp>
          <p:nvSpPr>
            <p:cNvPr id="19458" name="Rectangle 2">
              <a:extLst>
                <a:ext uri="{FF2B5EF4-FFF2-40B4-BE49-F238E27FC236}">
                  <a16:creationId xmlns:a16="http://schemas.microsoft.com/office/drawing/2014/main" id="{B60410C6-39EA-4674-BFE9-F3AE486B2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19459" name="Rectangle 3">
              <a:extLst>
                <a:ext uri="{FF2B5EF4-FFF2-40B4-BE49-F238E27FC236}">
                  <a16:creationId xmlns:a16="http://schemas.microsoft.com/office/drawing/2014/main" id="{5E4B8168-9A38-4FB0-BDAB-03EFC3FE7A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18448" name="Picture 4">
              <a:extLst>
                <a:ext uri="{FF2B5EF4-FFF2-40B4-BE49-F238E27FC236}">
                  <a16:creationId xmlns:a16="http://schemas.microsoft.com/office/drawing/2014/main" id="{EFFF1381-D2E9-41D6-B865-9A29E137B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9461" name="AutoShape 5">
            <a:extLst>
              <a:ext uri="{FF2B5EF4-FFF2-40B4-BE49-F238E27FC236}">
                <a16:creationId xmlns:a16="http://schemas.microsoft.com/office/drawing/2014/main" id="{0CEDE35F-761C-4E6F-A151-AC306F045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743" y="444799"/>
            <a:ext cx="3193827" cy="720985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7500" tIns="35100" rIns="67500" bIns="3510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405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Love Busters</a:t>
            </a:r>
          </a:p>
        </p:txBody>
      </p:sp>
      <p:pic>
        <p:nvPicPr>
          <p:cNvPr id="18436" name="Picture 6">
            <a:extLst>
              <a:ext uri="{FF2B5EF4-FFF2-40B4-BE49-F238E27FC236}">
                <a16:creationId xmlns:a16="http://schemas.microsoft.com/office/drawing/2014/main" id="{8E74136D-4D4C-4D57-BE04-F0DE9DCE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14" y="5004551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7" name="Picture 7">
            <a:extLst>
              <a:ext uri="{FF2B5EF4-FFF2-40B4-BE49-F238E27FC236}">
                <a16:creationId xmlns:a16="http://schemas.microsoft.com/office/drawing/2014/main" id="{B64018A2-D0EF-47BD-880B-D1320B865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012" y="5364958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438" name="Group 8">
            <a:extLst>
              <a:ext uri="{FF2B5EF4-FFF2-40B4-BE49-F238E27FC236}">
                <a16:creationId xmlns:a16="http://schemas.microsoft.com/office/drawing/2014/main" id="{9FB2B374-E2F1-47B4-9095-9E944EF096F7}"/>
              </a:ext>
            </a:extLst>
          </p:cNvPr>
          <p:cNvGrpSpPr>
            <a:grpSpLocks/>
          </p:cNvGrpSpPr>
          <p:nvPr/>
        </p:nvGrpSpPr>
        <p:grpSpPr bwMode="auto">
          <a:xfrm>
            <a:off x="1958273" y="1501422"/>
            <a:ext cx="6355217" cy="179987"/>
            <a:chOff x="1194" y="1044"/>
            <a:chExt cx="4346" cy="88"/>
          </a:xfrm>
        </p:grpSpPr>
        <p:pic>
          <p:nvPicPr>
            <p:cNvPr id="18444" name="Picture 9">
              <a:extLst>
                <a:ext uri="{FF2B5EF4-FFF2-40B4-BE49-F238E27FC236}">
                  <a16:creationId xmlns:a16="http://schemas.microsoft.com/office/drawing/2014/main" id="{6613CA0A-1AE2-43C2-AF07-298AA6AAC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1044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8445" name="Text Box 10">
              <a:extLst>
                <a:ext uri="{FF2B5EF4-FFF2-40B4-BE49-F238E27FC236}">
                  <a16:creationId xmlns:a16="http://schemas.microsoft.com/office/drawing/2014/main" id="{06860290-9C9B-496D-B84E-3A2B0FDA7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33" y="-1073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18439" name="Group 11">
            <a:extLst>
              <a:ext uri="{FF2B5EF4-FFF2-40B4-BE49-F238E27FC236}">
                <a16:creationId xmlns:a16="http://schemas.microsoft.com/office/drawing/2014/main" id="{507C8E5B-284D-407B-82B8-32E000581F1D}"/>
              </a:ext>
            </a:extLst>
          </p:cNvPr>
          <p:cNvGrpSpPr>
            <a:grpSpLocks/>
          </p:cNvGrpSpPr>
          <p:nvPr/>
        </p:nvGrpSpPr>
        <p:grpSpPr bwMode="auto">
          <a:xfrm>
            <a:off x="1958273" y="4453139"/>
            <a:ext cx="5960934" cy="216457"/>
            <a:chOff x="1236" y="2780"/>
            <a:chExt cx="4346" cy="87"/>
          </a:xfrm>
        </p:grpSpPr>
        <p:pic>
          <p:nvPicPr>
            <p:cNvPr id="18442" name="Picture 12">
              <a:extLst>
                <a:ext uri="{FF2B5EF4-FFF2-40B4-BE49-F238E27FC236}">
                  <a16:creationId xmlns:a16="http://schemas.microsoft.com/office/drawing/2014/main" id="{9E6F7D77-B2CF-48FC-9BED-AF558A1C7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2780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8443" name="Text Box 13">
              <a:extLst>
                <a:ext uri="{FF2B5EF4-FFF2-40B4-BE49-F238E27FC236}">
                  <a16:creationId xmlns:a16="http://schemas.microsoft.com/office/drawing/2014/main" id="{8DCB265F-A5D2-4BFB-A37E-2CE5B018A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663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18440" name="Rectangle 14">
            <a:extLst>
              <a:ext uri="{FF2B5EF4-FFF2-40B4-BE49-F238E27FC236}">
                <a16:creationId xmlns:a16="http://schemas.microsoft.com/office/drawing/2014/main" id="{E0886271-565A-4C54-8721-09F9700C7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018" y="1732318"/>
            <a:ext cx="6821318" cy="253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Define:  “A </a:t>
            </a:r>
            <a:r>
              <a:rPr lang="en-US" alt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destructive marital habit 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a </a:t>
            </a:r>
            <a:r>
              <a:rPr lang="en-US" altLang="en-US" sz="3200" b="1" u="sng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repeated behavior</a:t>
            </a:r>
            <a:r>
              <a:rPr lang="en-US" alt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spouse that causes the other to be unhappy (</a:t>
            </a:r>
            <a:r>
              <a:rPr lang="en-US" alt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withdraw love units!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)”    </a:t>
            </a:r>
          </a:p>
        </p:txBody>
      </p:sp>
      <p:pic>
        <p:nvPicPr>
          <p:cNvPr id="19471" name="Picture 15">
            <a:extLst>
              <a:ext uri="{FF2B5EF4-FFF2-40B4-BE49-F238E27FC236}">
                <a16:creationId xmlns:a16="http://schemas.microsoft.com/office/drawing/2014/main" id="{DCABF64C-7082-4259-BD3F-5EE99AFF8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07" y="136492"/>
            <a:ext cx="1426172" cy="134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>
            <a:extLst>
              <a:ext uri="{FF2B5EF4-FFF2-40B4-BE49-F238E27FC236}">
                <a16:creationId xmlns:a16="http://schemas.microsoft.com/office/drawing/2014/main" id="{DE8553D7-CAEC-4164-90C5-5CDAA01518EE}"/>
              </a:ext>
            </a:extLst>
          </p:cNvPr>
          <p:cNvGrpSpPr>
            <a:grpSpLocks/>
          </p:cNvGrpSpPr>
          <p:nvPr/>
        </p:nvGrpSpPr>
        <p:grpSpPr bwMode="auto">
          <a:xfrm>
            <a:off x="218114" y="587229"/>
            <a:ext cx="8523214" cy="6040074"/>
            <a:chOff x="0" y="0"/>
            <a:chExt cx="5759" cy="4318"/>
          </a:xfrm>
        </p:grpSpPr>
        <p:sp>
          <p:nvSpPr>
            <p:cNvPr id="20482" name="Rectangle 2">
              <a:extLst>
                <a:ext uri="{FF2B5EF4-FFF2-40B4-BE49-F238E27FC236}">
                  <a16:creationId xmlns:a16="http://schemas.microsoft.com/office/drawing/2014/main" id="{D0853A35-1037-4FE4-9AA4-2FF63BAE9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43A56AE5-FA67-43F6-B267-012979F49D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en-US" sz="1350">
                <a:solidFill>
                  <a:srgbClr val="FFFFFF"/>
                </a:solidFill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19472" name="Picture 4">
              <a:extLst>
                <a:ext uri="{FF2B5EF4-FFF2-40B4-BE49-F238E27FC236}">
                  <a16:creationId xmlns:a16="http://schemas.microsoft.com/office/drawing/2014/main" id="{7C41E703-30B5-446F-9CBF-1FB85B34B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0485" name="AutoShape 5">
            <a:extLst>
              <a:ext uri="{FF2B5EF4-FFF2-40B4-BE49-F238E27FC236}">
                <a16:creationId xmlns:a16="http://schemas.microsoft.com/office/drawing/2014/main" id="{8BE8134E-43D7-4640-8226-6B425B6E8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837" y="287573"/>
            <a:ext cx="3751660" cy="720985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405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latin typeface="Arial" charset="0"/>
                <a:cs typeface="Arial" charset="0"/>
              </a:rPr>
              <a:t>Love Busters</a:t>
            </a:r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AE45AC3C-2153-4860-8297-E2E209E8A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308217"/>
            <a:ext cx="1787128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1" name="Picture 7">
            <a:extLst>
              <a:ext uri="{FF2B5EF4-FFF2-40B4-BE49-F238E27FC236}">
                <a16:creationId xmlns:a16="http://schemas.microsoft.com/office/drawing/2014/main" id="{489AC855-3A2D-4810-9EF0-8BB4FC34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02" y="5671909"/>
            <a:ext cx="16002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9462" name="Group 8">
            <a:extLst>
              <a:ext uri="{FF2B5EF4-FFF2-40B4-BE49-F238E27FC236}">
                <a16:creationId xmlns:a16="http://schemas.microsoft.com/office/drawing/2014/main" id="{ED269B26-86F4-4C0B-AC7A-783126B00962}"/>
              </a:ext>
            </a:extLst>
          </p:cNvPr>
          <p:cNvGrpSpPr>
            <a:grpSpLocks/>
          </p:cNvGrpSpPr>
          <p:nvPr/>
        </p:nvGrpSpPr>
        <p:grpSpPr bwMode="auto">
          <a:xfrm>
            <a:off x="2140799" y="1162757"/>
            <a:ext cx="6016419" cy="147355"/>
            <a:chOff x="1194" y="1044"/>
            <a:chExt cx="4346" cy="88"/>
          </a:xfrm>
        </p:grpSpPr>
        <p:pic>
          <p:nvPicPr>
            <p:cNvPr id="19468" name="Picture 9">
              <a:extLst>
                <a:ext uri="{FF2B5EF4-FFF2-40B4-BE49-F238E27FC236}">
                  <a16:creationId xmlns:a16="http://schemas.microsoft.com/office/drawing/2014/main" id="{94FB3C34-45B5-4CF8-9B15-A06D18C77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1044"/>
              <a:ext cx="434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9469" name="Text Box 10">
              <a:extLst>
                <a:ext uri="{FF2B5EF4-FFF2-40B4-BE49-F238E27FC236}">
                  <a16:creationId xmlns:a16="http://schemas.microsoft.com/office/drawing/2014/main" id="{0F2C4674-EEBA-423E-8FD9-D46C5D335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33" y="-1073"/>
              <a:ext cx="7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19463" name="Group 11">
            <a:extLst>
              <a:ext uri="{FF2B5EF4-FFF2-40B4-BE49-F238E27FC236}">
                <a16:creationId xmlns:a16="http://schemas.microsoft.com/office/drawing/2014/main" id="{6F986C0F-A483-4CDA-B830-71A6EEC0A346}"/>
              </a:ext>
            </a:extLst>
          </p:cNvPr>
          <p:cNvGrpSpPr>
            <a:grpSpLocks/>
          </p:cNvGrpSpPr>
          <p:nvPr/>
        </p:nvGrpSpPr>
        <p:grpSpPr bwMode="auto">
          <a:xfrm>
            <a:off x="1995431" y="4670737"/>
            <a:ext cx="6163171" cy="204254"/>
            <a:chOff x="1236" y="3120"/>
            <a:chExt cx="4346" cy="87"/>
          </a:xfrm>
        </p:grpSpPr>
        <p:pic>
          <p:nvPicPr>
            <p:cNvPr id="19466" name="Picture 12">
              <a:extLst>
                <a:ext uri="{FF2B5EF4-FFF2-40B4-BE49-F238E27FC236}">
                  <a16:creationId xmlns:a16="http://schemas.microsoft.com/office/drawing/2014/main" id="{008DAAFF-5623-40C6-9192-C27A80103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3120"/>
              <a:ext cx="43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9467" name="Text Box 13">
              <a:extLst>
                <a:ext uri="{FF2B5EF4-FFF2-40B4-BE49-F238E27FC236}">
                  <a16:creationId xmlns:a16="http://schemas.microsoft.com/office/drawing/2014/main" id="{1FEFA88D-2E97-4883-A4E0-375FACEB7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76" y="1003"/>
              <a:ext cx="70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0494" name="Rectangle 14">
            <a:extLst>
              <a:ext uri="{FF2B5EF4-FFF2-40B4-BE49-F238E27FC236}">
                <a16:creationId xmlns:a16="http://schemas.microsoft.com/office/drawing/2014/main" id="{22851D41-7F1B-4CBC-9F2F-548F93C57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799" y="1742664"/>
            <a:ext cx="6092564" cy="253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marL="9144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ANGRY OUTBURSTS! </a:t>
            </a:r>
          </a:p>
          <a:p>
            <a:pPr marL="228600" lvl="1"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Used as a way to </a:t>
            </a:r>
            <a:r>
              <a:rPr lang="en-US" altLang="en-US" sz="3200" b="1" i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punish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get back at the other party.</a:t>
            </a:r>
          </a:p>
          <a:p>
            <a:pPr lvl="1" indent="-114300" defTabSz="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en-US" sz="32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Dangerous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en-US" sz="3200" b="1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Harshness creates disrespect</a:t>
            </a:r>
            <a:r>
              <a:rPr lang="en-US" alt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495" name="Picture 15">
            <a:extLst>
              <a:ext uri="{FF2B5EF4-FFF2-40B4-BE49-F238E27FC236}">
                <a16:creationId xmlns:a16="http://schemas.microsoft.com/office/drawing/2014/main" id="{CCDEB68B-91FA-488B-977D-2681E6F0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36" y="197701"/>
            <a:ext cx="1121847" cy="10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190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Macintosh PowerPoint</Application>
  <PresentationFormat>On-screen Show (4:3)</PresentationFormat>
  <Paragraphs>95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Garamond</vt:lpstr>
      <vt:lpstr>Times New Roman</vt:lpstr>
      <vt:lpstr>1_Office Theme</vt:lpstr>
      <vt:lpstr>Default Design</vt:lpstr>
      <vt:lpstr>Custom Design</vt:lpstr>
      <vt:lpstr>PowerPoint Presentation</vt:lpstr>
      <vt:lpstr>PowerPoint Presentation</vt:lpstr>
      <vt:lpstr>PowerPoint Presentation</vt:lpstr>
      <vt:lpstr>       Three Part Series:</vt:lpstr>
      <vt:lpstr>Thesis:  Part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Eric Parker</cp:lastModifiedBy>
  <cp:revision>1</cp:revision>
  <dcterms:modified xsi:type="dcterms:W3CDTF">2021-09-12T19:11:26Z</dcterms:modified>
</cp:coreProperties>
</file>