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56" r:id="rId3"/>
    <p:sldId id="257" r:id="rId4"/>
    <p:sldId id="258" r:id="rId5"/>
    <p:sldId id="289" r:id="rId6"/>
    <p:sldId id="260" r:id="rId7"/>
    <p:sldId id="286" r:id="rId8"/>
    <p:sldId id="261" r:id="rId9"/>
    <p:sldId id="288" r:id="rId10"/>
    <p:sldId id="263" r:id="rId11"/>
    <p:sldId id="264" r:id="rId12"/>
    <p:sldId id="265" r:id="rId13"/>
    <p:sldId id="266" r:id="rId14"/>
    <p:sldId id="292" r:id="rId15"/>
    <p:sldId id="267" r:id="rId16"/>
    <p:sldId id="290" r:id="rId17"/>
    <p:sldId id="291" r:id="rId18"/>
    <p:sldId id="268" r:id="rId19"/>
    <p:sldId id="272" r:id="rId20"/>
    <p:sldId id="270" r:id="rId21"/>
    <p:sldId id="271" r:id="rId22"/>
    <p:sldId id="293" r:id="rId23"/>
    <p:sldId id="294" r:id="rId24"/>
    <p:sldId id="295" r:id="rId25"/>
  </p:sldIdLst>
  <p:sldSz cx="9144000" cy="6858000" type="screen4x3"/>
  <p:notesSz cx="7102475" cy="938847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Calibri" panose="020F0502020204030204" pitchFamily="34" charset="0"/>
        <a:ea typeface="+mn-ea"/>
        <a:cs typeface="Lucida Sans Unicode" panose="020B0602030504020204" pitchFamily="34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Calibri" panose="020F0502020204030204" pitchFamily="34" charset="0"/>
        <a:ea typeface="+mn-ea"/>
        <a:cs typeface="Lucida Sans Unicode" panose="020B0602030504020204" pitchFamily="34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Calibri" panose="020F0502020204030204" pitchFamily="34" charset="0"/>
        <a:ea typeface="+mn-ea"/>
        <a:cs typeface="Lucida Sans Unicode" panose="020B0602030504020204" pitchFamily="34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Calibri" panose="020F0502020204030204" pitchFamily="34" charset="0"/>
        <a:ea typeface="+mn-ea"/>
        <a:cs typeface="Lucida Sans Unicode" panose="020B0602030504020204" pitchFamily="34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Calibri" panose="020F0502020204030204" pitchFamily="34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0" autoAdjust="0"/>
    <p:restoredTop sz="94674"/>
  </p:normalViewPr>
  <p:slideViewPr>
    <p:cSldViewPr>
      <p:cViewPr varScale="1">
        <p:scale>
          <a:sx n="119" d="100"/>
          <a:sy n="119" d="100"/>
        </p:scale>
        <p:origin x="1920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32B14F62-7B99-4F7B-9E2D-6575A3ABD5E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1437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187D371B-2316-4E2A-9515-35160043511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10248" y="4459526"/>
            <a:ext cx="5680336" cy="4223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>
            <a:extLst>
              <a:ext uri="{FF2B5EF4-FFF2-40B4-BE49-F238E27FC236}">
                <a16:creationId xmlns:a16="http://schemas.microsoft.com/office/drawing/2014/main" id="{76D2C110-F38D-4A81-A3A5-77B4BE8C2B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3746" y="713915"/>
            <a:ext cx="4734983" cy="352067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0AAA740C-9793-4501-80B9-ED9E3A97A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>
            <a:extLst>
              <a:ext uri="{FF2B5EF4-FFF2-40B4-BE49-F238E27FC236}">
                <a16:creationId xmlns:a16="http://schemas.microsoft.com/office/drawing/2014/main" id="{FBF3174E-F51E-4562-BA54-09B1D7B7D3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14375"/>
            <a:ext cx="4692650" cy="35194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031B4991-FA73-4DD2-9EFD-8931F73C30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>
            <a:extLst>
              <a:ext uri="{FF2B5EF4-FFF2-40B4-BE49-F238E27FC236}">
                <a16:creationId xmlns:a16="http://schemas.microsoft.com/office/drawing/2014/main" id="{48E5495F-6573-4C87-B99C-D6CB4BE801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3746" y="713915"/>
            <a:ext cx="4734983" cy="352067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C0884A71-D12B-4AAE-A523-9D42BA1706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64EDB21B-2530-475D-B149-A02BEAD874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3746" y="713915"/>
            <a:ext cx="4734983" cy="352067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DA88DE55-C7E7-4405-9396-F3F21D3F6C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64EDB21B-2530-475D-B149-A02BEAD874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3746" y="713915"/>
            <a:ext cx="4734983" cy="352067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DA88DE55-C7E7-4405-9396-F3F21D3F6C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2378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>
            <a:extLst>
              <a:ext uri="{FF2B5EF4-FFF2-40B4-BE49-F238E27FC236}">
                <a16:creationId xmlns:a16="http://schemas.microsoft.com/office/drawing/2014/main" id="{E81B9A6E-9B45-47B7-B158-358200D57C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3746" y="713915"/>
            <a:ext cx="4734983" cy="352067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4299E4B5-38F6-4891-8ED7-0C101E230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>
            <a:extLst>
              <a:ext uri="{FF2B5EF4-FFF2-40B4-BE49-F238E27FC236}">
                <a16:creationId xmlns:a16="http://schemas.microsoft.com/office/drawing/2014/main" id="{E81B9A6E-9B45-47B7-B158-358200D57C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3746" y="713915"/>
            <a:ext cx="4734983" cy="352067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4299E4B5-38F6-4891-8ED7-0C101E230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0180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>
            <a:extLst>
              <a:ext uri="{FF2B5EF4-FFF2-40B4-BE49-F238E27FC236}">
                <a16:creationId xmlns:a16="http://schemas.microsoft.com/office/drawing/2014/main" id="{E81B9A6E-9B45-47B7-B158-358200D57C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14375"/>
            <a:ext cx="4692650" cy="35194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4299E4B5-38F6-4891-8ED7-0C101E230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1572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>
            <a:extLst>
              <a:ext uri="{FF2B5EF4-FFF2-40B4-BE49-F238E27FC236}">
                <a16:creationId xmlns:a16="http://schemas.microsoft.com/office/drawing/2014/main" id="{0725F399-F66F-4645-AC18-F589170456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14375"/>
            <a:ext cx="4692650" cy="35194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7E4B732E-791E-4BE9-B836-BC5F7B09C9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>
            <a:extLst>
              <a:ext uri="{FF2B5EF4-FFF2-40B4-BE49-F238E27FC236}">
                <a16:creationId xmlns:a16="http://schemas.microsoft.com/office/drawing/2014/main" id="{2DB33D04-5503-430D-95F9-A7E3C4FBBE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14375"/>
            <a:ext cx="4692650" cy="35194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01B592B5-EE80-4A33-83BE-36F478C646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>
            <a:extLst>
              <a:ext uri="{FF2B5EF4-FFF2-40B4-BE49-F238E27FC236}">
                <a16:creationId xmlns:a16="http://schemas.microsoft.com/office/drawing/2014/main" id="{DCB16AA9-009E-42CC-B083-DCEBEC2231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14375"/>
            <a:ext cx="4692650" cy="35194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7FFD05E9-D627-4998-B81D-5155BE839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88F71A61-7C52-4499-A43C-0304E72881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3746" y="713915"/>
            <a:ext cx="4734983" cy="352067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AEDDAE2A-834D-49EE-98F6-F41F54469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>
            <a:extLst>
              <a:ext uri="{FF2B5EF4-FFF2-40B4-BE49-F238E27FC236}">
                <a16:creationId xmlns:a16="http://schemas.microsoft.com/office/drawing/2014/main" id="{48208B28-DA7F-41C2-94C0-FF09A89F72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14375"/>
            <a:ext cx="4692650" cy="35194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CE156001-19F4-4670-ABC9-9BAFB3411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>
            <a:extLst>
              <a:ext uri="{FF2B5EF4-FFF2-40B4-BE49-F238E27FC236}">
                <a16:creationId xmlns:a16="http://schemas.microsoft.com/office/drawing/2014/main" id="{48208B28-DA7F-41C2-94C0-FF09A89F72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14375"/>
            <a:ext cx="4692650" cy="35194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CE156001-19F4-4670-ABC9-9BAFB3411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6939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88F71A61-7C52-4499-A43C-0304E72881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3746" y="713915"/>
            <a:ext cx="4734983" cy="352067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AEDDAE2A-834D-49EE-98F6-F41F54469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6928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>
            <a:extLst>
              <a:ext uri="{FF2B5EF4-FFF2-40B4-BE49-F238E27FC236}">
                <a16:creationId xmlns:a16="http://schemas.microsoft.com/office/drawing/2014/main" id="{76D2C110-F38D-4A81-A3A5-77B4BE8C2B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3746" y="713915"/>
            <a:ext cx="4734983" cy="352067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0AAA740C-9793-4501-80B9-ED9E3A97A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31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>
            <a:extLst>
              <a:ext uri="{FF2B5EF4-FFF2-40B4-BE49-F238E27FC236}">
                <a16:creationId xmlns:a16="http://schemas.microsoft.com/office/drawing/2014/main" id="{DEDA9E4E-93BD-4E64-B88C-927A36355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3746" y="713915"/>
            <a:ext cx="4734983" cy="352067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5DED30EE-55E3-42CF-A31E-D6EA945DA5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>
            <a:extLst>
              <a:ext uri="{FF2B5EF4-FFF2-40B4-BE49-F238E27FC236}">
                <a16:creationId xmlns:a16="http://schemas.microsoft.com/office/drawing/2014/main" id="{1454034F-D8DA-412D-BCB8-9CEA45EDFC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3746" y="713915"/>
            <a:ext cx="4734983" cy="352067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DD69BD9-0963-40E5-BB13-D6EBEFC529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72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>
            <a:extLst>
              <a:ext uri="{FF2B5EF4-FFF2-40B4-BE49-F238E27FC236}">
                <a16:creationId xmlns:a16="http://schemas.microsoft.com/office/drawing/2014/main" id="{1454034F-D8DA-412D-BCB8-9CEA45EDFC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14375"/>
            <a:ext cx="4692650" cy="35194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DD69BD9-0963-40E5-BB13-D6EBEFC529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F59D88FA-3DBE-49A9-BC5D-B0D65A2B4F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14375"/>
            <a:ext cx="4692650" cy="35194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278F783-ACA2-42E9-9722-825437828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163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F59D88FA-3DBE-49A9-BC5D-B0D65A2B4F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14375"/>
            <a:ext cx="4692650" cy="35194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278F783-ACA2-42E9-9722-825437828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>
            <a:extLst>
              <a:ext uri="{FF2B5EF4-FFF2-40B4-BE49-F238E27FC236}">
                <a16:creationId xmlns:a16="http://schemas.microsoft.com/office/drawing/2014/main" id="{8226256C-CB1B-4D8D-9F8A-AE6DBF8E8B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3746" y="713915"/>
            <a:ext cx="4734983" cy="352067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C8F15DC3-FCBC-44E2-9621-6916DC39F3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3A2DDD6D-8049-4C76-8BBD-A053582D01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14375"/>
            <a:ext cx="4692650" cy="35194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4315CD4B-26B2-49C3-B653-1D05C1BC2C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E45C7B-7B8B-49C4-935A-228E1061E91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B63F76-D9FB-411D-8D2F-C6CD8BDF272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8FC2F-BDCF-486C-9704-9F718CA6A0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22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33948F-6A49-4C11-8590-B80879387FE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F140D2-50B7-4988-B738-A2BC02D3C1C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7A352-B3AD-41EA-AF4F-33D6873936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14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FF4BAD-55CE-47E7-9D9F-12227ADD268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ABA4B8-95AA-4C19-B1CE-6A20F13292A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C1CAD5-F9FE-430D-9CB4-39C1258EA6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488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03B6A4-919A-42C7-AE50-14887F63A0A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5979B8-EA4D-4963-A948-EBA08C2ED40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EBA924-D62F-4B3D-B3B8-CA3BD293DC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593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8437CE-D3F9-436A-AC96-91E4EF1A2C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56E422-4B57-4625-B8E5-6618E45264F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79AF6-37BF-4DD8-8370-620242EA94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682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DC5F08-2022-4645-A5B2-8E683651DA1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5DA5BE-DFDC-469C-81B6-0D3A0B9FAFA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C4976-0A7C-4239-A13A-DB5FEA5426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256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3FE5644-A5B6-4A22-A727-78596DBE7CE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4A9A2C-3256-49A5-A35B-90F8CB461B8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5C5AA-04C9-4310-BFC3-367CA75241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999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38BE24B-563E-42DA-ADF9-D1E97BB212A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E8421E6-1211-46EB-9D26-AB70AE85BED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524284-6E12-49B0-92FF-D3FF926158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634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F954C86-F64E-4B41-B879-9DDED2FAFB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578262-D70E-4576-AC08-8BC0B01C909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77A6B-E5D2-47D5-A115-9EC1C6072C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1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541796D-5C53-4021-94BB-3515128F142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3B55DCD-5379-4AAF-80DF-A3E0C368CE9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95699-B6BA-48E7-AF3A-286A1D193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3635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DF1FB0F-4E88-4B05-B101-BCD96F30728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B6167E-38EA-435F-B6B9-D937C203F9D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E37B2-AEA9-4AF7-8316-1412A17198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17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7FB13E-D546-4BDC-9C96-35B3B777A43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5BB4DD-68D1-4FAB-A0A8-5A679D792D9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1460CA-416B-465E-B6DB-3AAE32FABF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262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F4834D4-A122-480A-95C6-A3BC102EFEC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EAAC54-590D-476D-851A-C721DFA830B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1E928-0FF6-4EC3-A1DA-462A775700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1426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3F2F27-E9B9-45D0-B89F-161C156AFD6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B84EB9-2A6E-4EC9-9C7B-667706BB6B3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36BCD-2DEF-40CD-91AC-F0B1E7A3E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3429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1FCC61-E04F-41BC-8EAE-B8412D775CA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05186F-9671-42AB-BEDC-1C209300816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A0B38C-C251-43E4-B9BB-D689A74020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34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5E8EFAE-6498-4B08-B193-154070809E3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CD434D-B5AF-4130-B467-A6E26F72866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88966-8AC5-4AAB-801C-3656CEAB42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32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D7A7CEF-B8E3-4995-BA72-70949017843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EC5C6A-5766-4118-9BDD-E8C7610E06E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35189-F673-4C5D-AE99-883CD74CD6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91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B0788A8-279E-4333-86D3-0A1A915B6D6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26FB547-554A-4D92-B43E-0D4E6AEBAAC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7C1CDF-4E76-47B3-A697-C5AF89C6FF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24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7979D38-87AE-4690-8B74-8F7B109DDCE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CE47559-1C71-4FE6-9CAC-30235FCFCDB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188727-7202-4C65-A64D-6AB18E97A9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06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0087A8B-F345-412A-AA17-859D1570C1F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AF45CF2-1907-4FD4-B506-15C86E0F215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90EE5-5920-473B-95D2-95479226F2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1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04D12F7-1C73-4881-8E9D-56C57960438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30B7C-415A-4AEF-B37F-BEFDB209509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77605-C858-4C66-881F-B3B78EBE99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99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F8972C7-9C82-4A22-AB17-93F90EB4BCC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D0C024-4941-4E6C-B046-CD6613A33B8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14CAA1-9E83-4CE2-AE24-E6C3FE649B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13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528F9C1C-E687-48D7-80EE-18D70B1E4E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274A115-F89A-4086-8402-795AE9DFFD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F06AE9E-0B32-4FAA-8C60-85E9F2D8026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Calibri" pitchFamily="32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97261D1B-2410-44E7-8EBF-3750BF78C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Calibri" pitchFamily="32" charset="0"/>
              <a:cs typeface="Lucida Sans Unicode" charset="0"/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0EED61E-335C-4FB5-A460-DB72B4C3934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672C753-5ADD-44DC-888A-ED9F430776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A6974777-E959-41A7-9EBC-AF52425B03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612055C-49FD-4E7B-8418-91320B5FF7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FE5512D-14BF-4926-B4C6-259EB76C54E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Calibri" pitchFamily="32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5C2F653E-995A-4C59-BB82-D8BB707DC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04FE73A-D77B-4559-A292-E0E1E387732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</a:defRPr>
            </a:lvl1pPr>
          </a:lstStyle>
          <a:p>
            <a:fld id="{59DE8943-11E3-49AC-B3C2-4B7DA5F447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28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Lucida Sans Unicode" charset="0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Lucida Sans Unicode" charset="0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Lucida Sans Unicode" charset="0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Lucida Sans Unicode" charset="0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Lucida Sans Unicode" charset="0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Lucida Sans Unicode" charset="0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5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>
            <a:extLst>
              <a:ext uri="{FF2B5EF4-FFF2-40B4-BE49-F238E27FC236}">
                <a16:creationId xmlns:a16="http://schemas.microsoft.com/office/drawing/2014/main" id="{6E3D9C22-C5E0-49CC-A279-5A7C775058B6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42413" cy="6854825"/>
            <a:chOff x="0" y="1"/>
            <a:chExt cx="5759" cy="4318"/>
          </a:xfrm>
        </p:grpSpPr>
        <p:sp>
          <p:nvSpPr>
            <p:cNvPr id="3074" name="Rectangle 2">
              <a:extLst>
                <a:ext uri="{FF2B5EF4-FFF2-40B4-BE49-F238E27FC236}">
                  <a16:creationId xmlns:a16="http://schemas.microsoft.com/office/drawing/2014/main" id="{8418F905-CFF4-40D2-B0A0-00EB22284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1"/>
              <a:ext cx="768" cy="4319"/>
            </a:xfrm>
            <a:prstGeom prst="rect">
              <a:avLst/>
            </a:prstGeom>
            <a:solidFill>
              <a:srgbClr val="CC0066">
                <a:alpha val="34999"/>
              </a:srgbClr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sp>
          <p:nvSpPr>
            <p:cNvPr id="3075" name="Rectangle 3">
              <a:extLst>
                <a:ext uri="{FF2B5EF4-FFF2-40B4-BE49-F238E27FC236}">
                  <a16:creationId xmlns:a16="http://schemas.microsoft.com/office/drawing/2014/main" id="{BC0536E0-57F4-4E3C-8CDD-5FA24E5E84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300" y="-1652"/>
              <a:ext cx="1161" cy="5760"/>
            </a:xfrm>
            <a:prstGeom prst="rect">
              <a:avLst/>
            </a:prstGeom>
            <a:solidFill>
              <a:srgbClr val="CC0066"/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pic>
          <p:nvPicPr>
            <p:cNvPr id="2053" name="Picture 4">
              <a:extLst>
                <a:ext uri="{FF2B5EF4-FFF2-40B4-BE49-F238E27FC236}">
                  <a16:creationId xmlns:a16="http://schemas.microsoft.com/office/drawing/2014/main" id="{5E2C0E2B-851D-4E3D-B0E7-510DA022B4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3" y="1494"/>
              <a:ext cx="3222" cy="2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2054" name="Group 5">
              <a:extLst>
                <a:ext uri="{FF2B5EF4-FFF2-40B4-BE49-F238E27FC236}">
                  <a16:creationId xmlns:a16="http://schemas.microsoft.com/office/drawing/2014/main" id="{43CBC1AB-292F-4742-BF42-2F9BC6703B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8" y="654"/>
              <a:ext cx="3034" cy="1134"/>
              <a:chOff x="918" y="654"/>
              <a:chExt cx="3034" cy="1134"/>
            </a:xfrm>
          </p:grpSpPr>
          <p:pic>
            <p:nvPicPr>
              <p:cNvPr id="2055" name="Picture 6">
                <a:extLst>
                  <a:ext uri="{FF2B5EF4-FFF2-40B4-BE49-F238E27FC236}">
                    <a16:creationId xmlns:a16="http://schemas.microsoft.com/office/drawing/2014/main" id="{1456F76D-7B86-4E68-AF45-F4CAD00FEEB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8" y="654"/>
                <a:ext cx="2741" cy="7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2056" name="Picture 7">
                <a:extLst>
                  <a:ext uri="{FF2B5EF4-FFF2-40B4-BE49-F238E27FC236}">
                    <a16:creationId xmlns:a16="http://schemas.microsoft.com/office/drawing/2014/main" id="{8BA3E52F-C850-49E6-AE23-98A414C601C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2" y="1040"/>
                <a:ext cx="2501" cy="7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>
            <a:extLst>
              <a:ext uri="{FF2B5EF4-FFF2-40B4-BE49-F238E27FC236}">
                <a16:creationId xmlns:a16="http://schemas.microsoft.com/office/drawing/2014/main" id="{EBB0DE66-3E92-4367-85F0-D3E86D99C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200" y="41275"/>
            <a:ext cx="1236663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10243" name="Group 2">
            <a:extLst>
              <a:ext uri="{FF2B5EF4-FFF2-40B4-BE49-F238E27FC236}">
                <a16:creationId xmlns:a16="http://schemas.microsoft.com/office/drawing/2014/main" id="{416D3320-4318-429E-B46C-E6355D529B5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4825"/>
            <a:chOff x="0" y="0"/>
            <a:chExt cx="5759" cy="4318"/>
          </a:xfrm>
        </p:grpSpPr>
        <p:sp>
          <p:nvSpPr>
            <p:cNvPr id="11267" name="Rectangle 3">
              <a:extLst>
                <a:ext uri="{FF2B5EF4-FFF2-40B4-BE49-F238E27FC236}">
                  <a16:creationId xmlns:a16="http://schemas.microsoft.com/office/drawing/2014/main" id="{6EE16F90-9567-4F8E-99BA-47AFF6F4E1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768" cy="4314"/>
            </a:xfrm>
            <a:prstGeom prst="rect">
              <a:avLst/>
            </a:prstGeom>
            <a:solidFill>
              <a:srgbClr val="CC0066">
                <a:alpha val="34999"/>
              </a:srgbClr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sp>
          <p:nvSpPr>
            <p:cNvPr id="11268" name="Rectangle 4">
              <a:extLst>
                <a:ext uri="{FF2B5EF4-FFF2-40B4-BE49-F238E27FC236}">
                  <a16:creationId xmlns:a16="http://schemas.microsoft.com/office/drawing/2014/main" id="{54A76233-95B1-4DAA-AE28-820D67ACB8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550" y="843"/>
              <a:ext cx="662" cy="5760"/>
            </a:xfrm>
            <a:prstGeom prst="rect">
              <a:avLst/>
            </a:prstGeom>
            <a:solidFill>
              <a:srgbClr val="CC0066"/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pic>
          <p:nvPicPr>
            <p:cNvPr id="10256" name="Picture 5">
              <a:extLst>
                <a:ext uri="{FF2B5EF4-FFF2-40B4-BE49-F238E27FC236}">
                  <a16:creationId xmlns:a16="http://schemas.microsoft.com/office/drawing/2014/main" id="{C184A1DD-D6BC-4EB9-86DC-8A7A906335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057"/>
              <a:ext cx="1490" cy="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1270" name="AutoShape 6">
            <a:extLst>
              <a:ext uri="{FF2B5EF4-FFF2-40B4-BE49-F238E27FC236}">
                <a16:creationId xmlns:a16="http://schemas.microsoft.com/office/drawing/2014/main" id="{86CA11E2-BD40-4A64-AEE2-7683F58B7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950" y="387350"/>
            <a:ext cx="5002213" cy="917575"/>
          </a:xfrm>
          <a:prstGeom prst="roundRect">
            <a:avLst>
              <a:gd name="adj" fmla="val 6676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540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The Love Bank</a:t>
            </a:r>
          </a:p>
        </p:txBody>
      </p:sp>
      <p:sp>
        <p:nvSpPr>
          <p:cNvPr id="11271" name="AutoShape 7">
            <a:extLst>
              <a:ext uri="{FF2B5EF4-FFF2-40B4-BE49-F238E27FC236}">
                <a16:creationId xmlns:a16="http://schemas.microsoft.com/office/drawing/2014/main" id="{224DD00A-3082-4AB3-8B0D-7A6687ABD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281" y="1693667"/>
            <a:ext cx="7086600" cy="2399887"/>
          </a:xfrm>
          <a:prstGeom prst="roundRect">
            <a:avLst>
              <a:gd name="adj" fmla="val 667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Romantic love is </a:t>
            </a:r>
            <a:r>
              <a:rPr lang="en-US" altLang="en-US" sz="3600" i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fragile</a:t>
            </a:r>
            <a:r>
              <a:rPr lang="en-US" altLang="en-US" sz="3600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eaLnBrk="1" hangingPunct="1"/>
            <a:r>
              <a:rPr lang="en-US" altLang="en-US" sz="36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the Love Bank is EMPTY..</a:t>
            </a:r>
          </a:p>
          <a:p>
            <a:pPr eaLnBrk="1" hangingPunct="1">
              <a:buClr>
                <a:srgbClr val="660033"/>
              </a:buClr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i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feeling</a:t>
            </a:r>
            <a:r>
              <a:rPr lang="en-US" altLang="en-US" sz="36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eaLnBrk="1" hangingPunct="1">
              <a:buClr>
                <a:srgbClr val="660033"/>
              </a:buClr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Overdrawn = Anger!</a:t>
            </a:r>
          </a:p>
        </p:txBody>
      </p:sp>
      <p:grpSp>
        <p:nvGrpSpPr>
          <p:cNvPr id="10246" name="Group 8">
            <a:extLst>
              <a:ext uri="{FF2B5EF4-FFF2-40B4-BE49-F238E27FC236}">
                <a16:creationId xmlns:a16="http://schemas.microsoft.com/office/drawing/2014/main" id="{A44B23B8-B779-4716-9FB5-93DE0268C270}"/>
              </a:ext>
            </a:extLst>
          </p:cNvPr>
          <p:cNvGrpSpPr>
            <a:grpSpLocks/>
          </p:cNvGrpSpPr>
          <p:nvPr/>
        </p:nvGrpSpPr>
        <p:grpSpPr bwMode="auto">
          <a:xfrm>
            <a:off x="1914410" y="1531597"/>
            <a:ext cx="6899275" cy="139700"/>
            <a:chOff x="1194" y="1044"/>
            <a:chExt cx="4346" cy="88"/>
          </a:xfrm>
        </p:grpSpPr>
        <p:pic>
          <p:nvPicPr>
            <p:cNvPr id="10252" name="Picture 9">
              <a:extLst>
                <a:ext uri="{FF2B5EF4-FFF2-40B4-BE49-F238E27FC236}">
                  <a16:creationId xmlns:a16="http://schemas.microsoft.com/office/drawing/2014/main" id="{29958762-8ED8-4A90-BC27-28BF887BB1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" y="1044"/>
              <a:ext cx="434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253" name="Text Box 10">
              <a:extLst>
                <a:ext uri="{FF2B5EF4-FFF2-40B4-BE49-F238E27FC236}">
                  <a16:creationId xmlns:a16="http://schemas.microsoft.com/office/drawing/2014/main" id="{B05FCF0F-1816-4D20-9F7E-D9B955334C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33" y="-1073"/>
              <a:ext cx="70" cy="4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pic>
        <p:nvPicPr>
          <p:cNvPr id="10247" name="Picture 11">
            <a:extLst>
              <a:ext uri="{FF2B5EF4-FFF2-40B4-BE49-F238E27FC236}">
                <a16:creationId xmlns:a16="http://schemas.microsoft.com/office/drawing/2014/main" id="{43A21A85-E523-4867-95C0-336D86E57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5327650"/>
            <a:ext cx="23828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248" name="Picture 12">
            <a:extLst>
              <a:ext uri="{FF2B5EF4-FFF2-40B4-BE49-F238E27FC236}">
                <a16:creationId xmlns:a16="http://schemas.microsoft.com/office/drawing/2014/main" id="{C1D33943-B2C5-4280-B4CE-5C4247826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699125"/>
            <a:ext cx="21336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10249" name="Group 13">
            <a:extLst>
              <a:ext uri="{FF2B5EF4-FFF2-40B4-BE49-F238E27FC236}">
                <a16:creationId xmlns:a16="http://schemas.microsoft.com/office/drawing/2014/main" id="{A811BBC6-EED3-418D-A067-EC7AC0BEB547}"/>
              </a:ext>
            </a:extLst>
          </p:cNvPr>
          <p:cNvGrpSpPr>
            <a:grpSpLocks/>
          </p:cNvGrpSpPr>
          <p:nvPr/>
        </p:nvGrpSpPr>
        <p:grpSpPr bwMode="auto">
          <a:xfrm>
            <a:off x="1962150" y="4870450"/>
            <a:ext cx="6899275" cy="138113"/>
            <a:chOff x="1236" y="3068"/>
            <a:chExt cx="4346" cy="87"/>
          </a:xfrm>
        </p:grpSpPr>
        <p:pic>
          <p:nvPicPr>
            <p:cNvPr id="10250" name="Picture 14">
              <a:extLst>
                <a:ext uri="{FF2B5EF4-FFF2-40B4-BE49-F238E27FC236}">
                  <a16:creationId xmlns:a16="http://schemas.microsoft.com/office/drawing/2014/main" id="{256B1915-57DB-4095-A545-B2A7B6BC71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6" y="3068"/>
              <a:ext cx="43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251" name="Text Box 15">
              <a:extLst>
                <a:ext uri="{FF2B5EF4-FFF2-40B4-BE49-F238E27FC236}">
                  <a16:creationId xmlns:a16="http://schemas.microsoft.com/office/drawing/2014/main" id="{BF2FA310-CEF9-4A4F-A44F-117034C3AE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76" y="951"/>
              <a:ext cx="70" cy="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93C587C6-00AA-45ED-9686-8E81CD075508}"/>
              </a:ext>
            </a:extLst>
          </p:cNvPr>
          <p:cNvSpPr txBox="1"/>
          <p:nvPr/>
        </p:nvSpPr>
        <p:spPr>
          <a:xfrm>
            <a:off x="1978818" y="4093554"/>
            <a:ext cx="62682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600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</a:t>
            </a:r>
            <a:r>
              <a:rPr lang="en-US" altLang="en-US" sz="3600" i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tool!</a:t>
            </a:r>
            <a:r>
              <a:rPr lang="en-US" altLang="en-US" sz="3600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1000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1">
            <a:extLst>
              <a:ext uri="{FF2B5EF4-FFF2-40B4-BE49-F238E27FC236}">
                <a16:creationId xmlns:a16="http://schemas.microsoft.com/office/drawing/2014/main" id="{ECCFD185-93D6-4235-B08E-B6E4B84E523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4825"/>
            <a:chOff x="0" y="0"/>
            <a:chExt cx="5759" cy="4318"/>
          </a:xfrm>
        </p:grpSpPr>
        <p:sp>
          <p:nvSpPr>
            <p:cNvPr id="12290" name="Rectangle 2">
              <a:extLst>
                <a:ext uri="{FF2B5EF4-FFF2-40B4-BE49-F238E27FC236}">
                  <a16:creationId xmlns:a16="http://schemas.microsoft.com/office/drawing/2014/main" id="{6CDB93A0-1087-453B-9BAA-DB9691F12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768" cy="4314"/>
            </a:xfrm>
            <a:prstGeom prst="rect">
              <a:avLst/>
            </a:prstGeom>
            <a:solidFill>
              <a:srgbClr val="CC0066">
                <a:alpha val="34999"/>
              </a:srgbClr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sp>
          <p:nvSpPr>
            <p:cNvPr id="12291" name="Rectangle 3">
              <a:extLst>
                <a:ext uri="{FF2B5EF4-FFF2-40B4-BE49-F238E27FC236}">
                  <a16:creationId xmlns:a16="http://schemas.microsoft.com/office/drawing/2014/main" id="{E1443872-A834-4F08-A328-05F8FC764E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550" y="843"/>
              <a:ext cx="662" cy="5760"/>
            </a:xfrm>
            <a:prstGeom prst="rect">
              <a:avLst/>
            </a:prstGeom>
            <a:solidFill>
              <a:srgbClr val="CC0066"/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pic>
          <p:nvPicPr>
            <p:cNvPr id="11279" name="Picture 4">
              <a:extLst>
                <a:ext uri="{FF2B5EF4-FFF2-40B4-BE49-F238E27FC236}">
                  <a16:creationId xmlns:a16="http://schemas.microsoft.com/office/drawing/2014/main" id="{2256A7E2-3A40-4245-9C08-3977808508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057"/>
              <a:ext cx="1490" cy="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2293" name="AutoShape 5">
            <a:extLst>
              <a:ext uri="{FF2B5EF4-FFF2-40B4-BE49-F238E27FC236}">
                <a16:creationId xmlns:a16="http://schemas.microsoft.com/office/drawing/2014/main" id="{0A17E88D-3550-4C5C-BD6B-53B5AA316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950" y="387350"/>
            <a:ext cx="6996113" cy="961314"/>
          </a:xfrm>
          <a:prstGeom prst="roundRect">
            <a:avLst>
              <a:gd name="adj" fmla="val 6676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5400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The Romantic Myth</a:t>
            </a:r>
          </a:p>
        </p:txBody>
      </p:sp>
      <p:sp>
        <p:nvSpPr>
          <p:cNvPr id="12294" name="AutoShape 6">
            <a:extLst>
              <a:ext uri="{FF2B5EF4-FFF2-40B4-BE49-F238E27FC236}">
                <a16:creationId xmlns:a16="http://schemas.microsoft.com/office/drawing/2014/main" id="{E8F46891-546D-4942-9627-105FA03DD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1038" y="1852613"/>
            <a:ext cx="7197725" cy="2975316"/>
          </a:xfrm>
          <a:prstGeom prst="roundRect">
            <a:avLst>
              <a:gd name="adj" fmla="val 667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possess – never lose it! </a:t>
            </a:r>
          </a:p>
          <a:p>
            <a:pPr eaLnBrk="1" hangingPunct="1"/>
            <a:r>
              <a:rPr lang="en-US" altLang="en-US" sz="3600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lose it –</a:t>
            </a:r>
            <a:r>
              <a:rPr lang="en-US" altLang="en-US" sz="3600" u="sng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be regained</a:t>
            </a:r>
            <a:r>
              <a:rPr lang="en-US" altLang="en-US" sz="3600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eaLnBrk="1" hangingPunct="1"/>
            <a:r>
              <a:rPr lang="en-US" altLang="en-US" sz="3600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CAN BE REBORN!</a:t>
            </a:r>
            <a:r>
              <a:rPr lang="en-US" altLang="en-US" sz="3600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Clr>
                <a:srgbClr val="660033"/>
              </a:buClr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Key:  Stop making </a:t>
            </a:r>
            <a:r>
              <a:rPr lang="en-US" altLang="en-US" sz="3600" i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withdrawals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en-US" altLang="en-US" sz="36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Start making </a:t>
            </a:r>
            <a:r>
              <a:rPr lang="en-US" altLang="en-US" sz="3600" i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deposits</a:t>
            </a:r>
            <a:r>
              <a:rPr lang="en-US" altLang="en-US" sz="36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</a:p>
        </p:txBody>
      </p:sp>
      <p:grpSp>
        <p:nvGrpSpPr>
          <p:cNvPr id="11269" name="Group 7">
            <a:extLst>
              <a:ext uri="{FF2B5EF4-FFF2-40B4-BE49-F238E27FC236}">
                <a16:creationId xmlns:a16="http://schemas.microsoft.com/office/drawing/2014/main" id="{E4331A36-126C-47F6-B46F-418428A170CE}"/>
              </a:ext>
            </a:extLst>
          </p:cNvPr>
          <p:cNvGrpSpPr>
            <a:grpSpLocks/>
          </p:cNvGrpSpPr>
          <p:nvPr/>
        </p:nvGrpSpPr>
        <p:grpSpPr bwMode="auto">
          <a:xfrm>
            <a:off x="1895475" y="1657350"/>
            <a:ext cx="6899275" cy="139700"/>
            <a:chOff x="1194" y="1044"/>
            <a:chExt cx="4346" cy="88"/>
          </a:xfrm>
        </p:grpSpPr>
        <p:pic>
          <p:nvPicPr>
            <p:cNvPr id="11275" name="Picture 8">
              <a:extLst>
                <a:ext uri="{FF2B5EF4-FFF2-40B4-BE49-F238E27FC236}">
                  <a16:creationId xmlns:a16="http://schemas.microsoft.com/office/drawing/2014/main" id="{50AB4BC6-28AB-4AAB-9AA9-4B2E970574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" y="1044"/>
              <a:ext cx="434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1276" name="Text Box 9">
              <a:extLst>
                <a:ext uri="{FF2B5EF4-FFF2-40B4-BE49-F238E27FC236}">
                  <a16:creationId xmlns:a16="http://schemas.microsoft.com/office/drawing/2014/main" id="{EE92BDD6-EF48-4C07-BECB-4DEBD50741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33" y="-1073"/>
              <a:ext cx="70" cy="4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pic>
        <p:nvPicPr>
          <p:cNvPr id="11270" name="Picture 10">
            <a:extLst>
              <a:ext uri="{FF2B5EF4-FFF2-40B4-BE49-F238E27FC236}">
                <a16:creationId xmlns:a16="http://schemas.microsoft.com/office/drawing/2014/main" id="{4BFC8FB3-E357-42D2-B14A-549226095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5327650"/>
            <a:ext cx="23828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271" name="Picture 11">
            <a:extLst>
              <a:ext uri="{FF2B5EF4-FFF2-40B4-BE49-F238E27FC236}">
                <a16:creationId xmlns:a16="http://schemas.microsoft.com/office/drawing/2014/main" id="{2F3E23AD-6CB8-4B33-A7F3-311B7C458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699125"/>
            <a:ext cx="21336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11272" name="Group 12">
            <a:extLst>
              <a:ext uri="{FF2B5EF4-FFF2-40B4-BE49-F238E27FC236}">
                <a16:creationId xmlns:a16="http://schemas.microsoft.com/office/drawing/2014/main" id="{4E54D88C-17BF-4F84-8C8E-A64D1B14686F}"/>
              </a:ext>
            </a:extLst>
          </p:cNvPr>
          <p:cNvGrpSpPr>
            <a:grpSpLocks/>
          </p:cNvGrpSpPr>
          <p:nvPr/>
        </p:nvGrpSpPr>
        <p:grpSpPr bwMode="auto">
          <a:xfrm>
            <a:off x="1962150" y="4870450"/>
            <a:ext cx="6899275" cy="138113"/>
            <a:chOff x="1236" y="3068"/>
            <a:chExt cx="4346" cy="87"/>
          </a:xfrm>
        </p:grpSpPr>
        <p:pic>
          <p:nvPicPr>
            <p:cNvPr id="11273" name="Picture 13">
              <a:extLst>
                <a:ext uri="{FF2B5EF4-FFF2-40B4-BE49-F238E27FC236}">
                  <a16:creationId xmlns:a16="http://schemas.microsoft.com/office/drawing/2014/main" id="{BAC761B9-6967-4EB9-9AEB-CAFDCA3973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6" y="3068"/>
              <a:ext cx="43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1274" name="Text Box 14">
              <a:extLst>
                <a:ext uri="{FF2B5EF4-FFF2-40B4-BE49-F238E27FC236}">
                  <a16:creationId xmlns:a16="http://schemas.microsoft.com/office/drawing/2014/main" id="{21372E3F-3A35-4AE4-B584-6E87DADDEA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76" y="951"/>
              <a:ext cx="70" cy="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6" dur="1000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">
            <a:extLst>
              <a:ext uri="{FF2B5EF4-FFF2-40B4-BE49-F238E27FC236}">
                <a16:creationId xmlns:a16="http://schemas.microsoft.com/office/drawing/2014/main" id="{2080A4B4-E88F-45F3-9294-02E3226FA19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4825"/>
            <a:chOff x="0" y="0"/>
            <a:chExt cx="5759" cy="4318"/>
          </a:xfrm>
        </p:grpSpPr>
        <p:sp>
          <p:nvSpPr>
            <p:cNvPr id="13314" name="Rectangle 2">
              <a:extLst>
                <a:ext uri="{FF2B5EF4-FFF2-40B4-BE49-F238E27FC236}">
                  <a16:creationId xmlns:a16="http://schemas.microsoft.com/office/drawing/2014/main" id="{02D96A0E-4A58-4257-9B63-E9EDC525A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768" cy="4314"/>
            </a:xfrm>
            <a:prstGeom prst="rect">
              <a:avLst/>
            </a:prstGeom>
            <a:solidFill>
              <a:srgbClr val="CC0066">
                <a:alpha val="34999"/>
              </a:srgbClr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sp>
          <p:nvSpPr>
            <p:cNvPr id="13315" name="Rectangle 3">
              <a:extLst>
                <a:ext uri="{FF2B5EF4-FFF2-40B4-BE49-F238E27FC236}">
                  <a16:creationId xmlns:a16="http://schemas.microsoft.com/office/drawing/2014/main" id="{6E644642-2BB6-43B8-BC40-CC677B543A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550" y="843"/>
              <a:ext cx="662" cy="5760"/>
            </a:xfrm>
            <a:prstGeom prst="rect">
              <a:avLst/>
            </a:prstGeom>
            <a:solidFill>
              <a:srgbClr val="CC0066"/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pic>
          <p:nvPicPr>
            <p:cNvPr id="12303" name="Picture 4">
              <a:extLst>
                <a:ext uri="{FF2B5EF4-FFF2-40B4-BE49-F238E27FC236}">
                  <a16:creationId xmlns:a16="http://schemas.microsoft.com/office/drawing/2014/main" id="{9744D34E-3D63-4447-ACD3-6B32A14DDC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057"/>
              <a:ext cx="1490" cy="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3317" name="AutoShape 5">
            <a:extLst>
              <a:ext uri="{FF2B5EF4-FFF2-40B4-BE49-F238E27FC236}">
                <a16:creationId xmlns:a16="http://schemas.microsoft.com/office/drawing/2014/main" id="{7706F18F-1700-487E-AD59-7931F4B8B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46846"/>
            <a:ext cx="6996113" cy="917575"/>
          </a:xfrm>
          <a:prstGeom prst="roundRect">
            <a:avLst>
              <a:gd name="adj" fmla="val 6676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5400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There is HOPE! </a:t>
            </a:r>
          </a:p>
        </p:txBody>
      </p:sp>
      <p:sp>
        <p:nvSpPr>
          <p:cNvPr id="13318" name="AutoShape 6">
            <a:extLst>
              <a:ext uri="{FF2B5EF4-FFF2-40B4-BE49-F238E27FC236}">
                <a16:creationId xmlns:a16="http://schemas.microsoft.com/office/drawing/2014/main" id="{7D3E7517-8347-4A92-A0AA-BD4247761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104770"/>
            <a:ext cx="7466013" cy="3678618"/>
          </a:xfrm>
          <a:prstGeom prst="roundRect">
            <a:avLst>
              <a:gd name="adj" fmla="val 667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Jesus:  </a:t>
            </a:r>
          </a:p>
          <a:p>
            <a:pPr eaLnBrk="1" hangingPunct="1"/>
            <a:r>
              <a:rPr lang="en-US" altLang="en-US" sz="36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“All things </a:t>
            </a:r>
            <a:r>
              <a:rPr lang="en-US" altLang="en-US" sz="3600" i="1" u="sng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possible</a:t>
            </a:r>
            <a:r>
              <a:rPr lang="en-US" altLang="en-US" sz="36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”(Mk 10:27).</a:t>
            </a:r>
          </a:p>
          <a:p>
            <a:pPr eaLnBrk="1" hangingPunct="1"/>
            <a:r>
              <a:rPr lang="en-US" altLang="en-US" sz="36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Paul:</a:t>
            </a:r>
          </a:p>
          <a:p>
            <a:pPr eaLnBrk="1" hangingPunct="1"/>
            <a:r>
              <a:rPr lang="en-US" altLang="en-US" sz="36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“I </a:t>
            </a:r>
            <a:r>
              <a:rPr lang="en-US" altLang="en-US" sz="3600" i="1" u="sng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US" altLang="en-US" sz="36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altLang="en-US" sz="3600" i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things</a:t>
            </a:r>
            <a:r>
              <a:rPr lang="en-US" altLang="en-US" sz="36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”(Phil 4:13).</a:t>
            </a:r>
          </a:p>
          <a:p>
            <a:pPr eaLnBrk="1" hangingPunct="1"/>
            <a:r>
              <a:rPr lang="en-US" altLang="en-US" sz="4000" b="1" dirty="0">
                <a:solidFill>
                  <a:srgbClr val="660033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Our God specializes in the resurrection of the dead!</a:t>
            </a:r>
            <a:r>
              <a:rPr lang="en-US" altLang="en-US" sz="3600" b="1" dirty="0">
                <a:solidFill>
                  <a:srgbClr val="660033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12293" name="Group 7">
            <a:extLst>
              <a:ext uri="{FF2B5EF4-FFF2-40B4-BE49-F238E27FC236}">
                <a16:creationId xmlns:a16="http://schemas.microsoft.com/office/drawing/2014/main" id="{13538E74-9721-4ECF-9E15-4BF8FD74D492}"/>
              </a:ext>
            </a:extLst>
          </p:cNvPr>
          <p:cNvGrpSpPr>
            <a:grpSpLocks/>
          </p:cNvGrpSpPr>
          <p:nvPr/>
        </p:nvGrpSpPr>
        <p:grpSpPr bwMode="auto">
          <a:xfrm>
            <a:off x="1787525" y="999602"/>
            <a:ext cx="6899275" cy="139700"/>
            <a:chOff x="1194" y="1044"/>
            <a:chExt cx="4346" cy="88"/>
          </a:xfrm>
        </p:grpSpPr>
        <p:pic>
          <p:nvPicPr>
            <p:cNvPr id="12299" name="Picture 8">
              <a:extLst>
                <a:ext uri="{FF2B5EF4-FFF2-40B4-BE49-F238E27FC236}">
                  <a16:creationId xmlns:a16="http://schemas.microsoft.com/office/drawing/2014/main" id="{3D3A924F-1935-45E0-A712-85394AB376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" y="1044"/>
              <a:ext cx="434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2300" name="Text Box 9">
              <a:extLst>
                <a:ext uri="{FF2B5EF4-FFF2-40B4-BE49-F238E27FC236}">
                  <a16:creationId xmlns:a16="http://schemas.microsoft.com/office/drawing/2014/main" id="{9A47341E-8480-44AF-B5E9-1DDB255A4C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33" y="-1073"/>
              <a:ext cx="70" cy="4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pic>
        <p:nvPicPr>
          <p:cNvPr id="12294" name="Picture 10">
            <a:extLst>
              <a:ext uri="{FF2B5EF4-FFF2-40B4-BE49-F238E27FC236}">
                <a16:creationId xmlns:a16="http://schemas.microsoft.com/office/drawing/2014/main" id="{73C9B9A0-3B3B-436A-8DF7-926C68B2C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5327650"/>
            <a:ext cx="23828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295" name="Picture 11">
            <a:extLst>
              <a:ext uri="{FF2B5EF4-FFF2-40B4-BE49-F238E27FC236}">
                <a16:creationId xmlns:a16="http://schemas.microsoft.com/office/drawing/2014/main" id="{0B8E4356-3A72-49F7-B602-31C37D5E1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699125"/>
            <a:ext cx="21336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12296" name="Group 12">
            <a:extLst>
              <a:ext uri="{FF2B5EF4-FFF2-40B4-BE49-F238E27FC236}">
                <a16:creationId xmlns:a16="http://schemas.microsoft.com/office/drawing/2014/main" id="{8ACC88E8-A510-43A2-9960-5C104DFB6456}"/>
              </a:ext>
            </a:extLst>
          </p:cNvPr>
          <p:cNvGrpSpPr>
            <a:grpSpLocks/>
          </p:cNvGrpSpPr>
          <p:nvPr/>
        </p:nvGrpSpPr>
        <p:grpSpPr bwMode="auto">
          <a:xfrm>
            <a:off x="1962150" y="4870450"/>
            <a:ext cx="6899275" cy="138113"/>
            <a:chOff x="1236" y="3068"/>
            <a:chExt cx="4346" cy="87"/>
          </a:xfrm>
        </p:grpSpPr>
        <p:pic>
          <p:nvPicPr>
            <p:cNvPr id="12297" name="Picture 13">
              <a:extLst>
                <a:ext uri="{FF2B5EF4-FFF2-40B4-BE49-F238E27FC236}">
                  <a16:creationId xmlns:a16="http://schemas.microsoft.com/office/drawing/2014/main" id="{FF9BB3A5-EA5D-4C47-8077-0D474900C5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6" y="3068"/>
              <a:ext cx="43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2298" name="Text Box 14">
              <a:extLst>
                <a:ext uri="{FF2B5EF4-FFF2-40B4-BE49-F238E27FC236}">
                  <a16:creationId xmlns:a16="http://schemas.microsoft.com/office/drawing/2014/main" id="{75EBB1F3-742B-43D3-AB44-C67CB6AE4B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76" y="951"/>
              <a:ext cx="70" cy="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 additive="repl"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" calcmode="lin" valueType="num">
                                      <p:cBhvr additive="repl">
                                        <p:cTn id="20" dur="2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 additive="repl">
                                        <p:cTn id="21" dur="200" decel="10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">
            <a:extLst>
              <a:ext uri="{FF2B5EF4-FFF2-40B4-BE49-F238E27FC236}">
                <a16:creationId xmlns:a16="http://schemas.microsoft.com/office/drawing/2014/main" id="{2080A4B4-E88F-45F3-9294-02E3226FA19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4825"/>
            <a:chOff x="0" y="0"/>
            <a:chExt cx="5759" cy="4318"/>
          </a:xfrm>
        </p:grpSpPr>
        <p:sp>
          <p:nvSpPr>
            <p:cNvPr id="13314" name="Rectangle 2">
              <a:extLst>
                <a:ext uri="{FF2B5EF4-FFF2-40B4-BE49-F238E27FC236}">
                  <a16:creationId xmlns:a16="http://schemas.microsoft.com/office/drawing/2014/main" id="{02D96A0E-4A58-4257-9B63-E9EDC525A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768" cy="4314"/>
            </a:xfrm>
            <a:prstGeom prst="rect">
              <a:avLst/>
            </a:prstGeom>
            <a:solidFill>
              <a:srgbClr val="CC0066">
                <a:alpha val="34999"/>
              </a:srgbClr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sp>
          <p:nvSpPr>
            <p:cNvPr id="13315" name="Rectangle 3">
              <a:extLst>
                <a:ext uri="{FF2B5EF4-FFF2-40B4-BE49-F238E27FC236}">
                  <a16:creationId xmlns:a16="http://schemas.microsoft.com/office/drawing/2014/main" id="{6E644642-2BB6-43B8-BC40-CC677B543A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550" y="843"/>
              <a:ext cx="662" cy="5760"/>
            </a:xfrm>
            <a:prstGeom prst="rect">
              <a:avLst/>
            </a:prstGeom>
            <a:solidFill>
              <a:srgbClr val="CC0066"/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pic>
          <p:nvPicPr>
            <p:cNvPr id="12303" name="Picture 4">
              <a:extLst>
                <a:ext uri="{FF2B5EF4-FFF2-40B4-BE49-F238E27FC236}">
                  <a16:creationId xmlns:a16="http://schemas.microsoft.com/office/drawing/2014/main" id="{9744D34E-3D63-4447-ACD3-6B32A14DDC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057"/>
              <a:ext cx="1490" cy="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3317" name="AutoShape 5">
            <a:extLst>
              <a:ext uri="{FF2B5EF4-FFF2-40B4-BE49-F238E27FC236}">
                <a16:creationId xmlns:a16="http://schemas.microsoft.com/office/drawing/2014/main" id="{7706F18F-1700-487E-AD59-7931F4B8B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434" y="278583"/>
            <a:ext cx="7370979" cy="801473"/>
          </a:xfrm>
          <a:prstGeom prst="roundRect">
            <a:avLst>
              <a:gd name="adj" fmla="val 6676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Two Sides to Marital Conflict </a:t>
            </a:r>
          </a:p>
        </p:txBody>
      </p:sp>
      <p:sp>
        <p:nvSpPr>
          <p:cNvPr id="13318" name="AutoShape 6">
            <a:extLst>
              <a:ext uri="{FF2B5EF4-FFF2-40B4-BE49-F238E27FC236}">
                <a16:creationId xmlns:a16="http://schemas.microsoft.com/office/drawing/2014/main" id="{7D3E7517-8347-4A92-A0AA-BD4247761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400" y="1140602"/>
            <a:ext cx="7466013" cy="1824458"/>
          </a:xfrm>
          <a:prstGeom prst="roundRect">
            <a:avLst>
              <a:gd name="adj" fmla="val 667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660033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Couples fail to make each other happy</a:t>
            </a:r>
          </a:p>
          <a:p>
            <a:pPr eaLnBrk="1" hangingPunct="1"/>
            <a:r>
              <a:rPr lang="en-US" altLang="en-US" sz="36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(Failure to </a:t>
            </a:r>
            <a:r>
              <a:rPr lang="en-US" altLang="en-US" sz="2800" b="1" i="1" u="sng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r>
              <a:rPr lang="en-US" altLang="en-US" sz="28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 Make deposits) </a:t>
            </a:r>
          </a:p>
        </p:txBody>
      </p:sp>
      <p:grpSp>
        <p:nvGrpSpPr>
          <p:cNvPr id="12293" name="Group 7">
            <a:extLst>
              <a:ext uri="{FF2B5EF4-FFF2-40B4-BE49-F238E27FC236}">
                <a16:creationId xmlns:a16="http://schemas.microsoft.com/office/drawing/2014/main" id="{13538E74-9721-4ECF-9E15-4BF8FD74D492}"/>
              </a:ext>
            </a:extLst>
          </p:cNvPr>
          <p:cNvGrpSpPr>
            <a:grpSpLocks/>
          </p:cNvGrpSpPr>
          <p:nvPr/>
        </p:nvGrpSpPr>
        <p:grpSpPr bwMode="auto">
          <a:xfrm>
            <a:off x="1787525" y="999602"/>
            <a:ext cx="6899275" cy="139700"/>
            <a:chOff x="1194" y="1044"/>
            <a:chExt cx="4346" cy="88"/>
          </a:xfrm>
        </p:grpSpPr>
        <p:pic>
          <p:nvPicPr>
            <p:cNvPr id="12299" name="Picture 8">
              <a:extLst>
                <a:ext uri="{FF2B5EF4-FFF2-40B4-BE49-F238E27FC236}">
                  <a16:creationId xmlns:a16="http://schemas.microsoft.com/office/drawing/2014/main" id="{3D3A924F-1935-45E0-A712-85394AB376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" y="1044"/>
              <a:ext cx="434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2300" name="Text Box 9">
              <a:extLst>
                <a:ext uri="{FF2B5EF4-FFF2-40B4-BE49-F238E27FC236}">
                  <a16:creationId xmlns:a16="http://schemas.microsoft.com/office/drawing/2014/main" id="{9A47341E-8480-44AF-B5E9-1DDB255A4C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33" y="-1073"/>
              <a:ext cx="70" cy="4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pic>
        <p:nvPicPr>
          <p:cNvPr id="12294" name="Picture 10">
            <a:extLst>
              <a:ext uri="{FF2B5EF4-FFF2-40B4-BE49-F238E27FC236}">
                <a16:creationId xmlns:a16="http://schemas.microsoft.com/office/drawing/2014/main" id="{73C9B9A0-3B3B-436A-8DF7-926C68B2C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5327650"/>
            <a:ext cx="23828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295" name="Picture 11">
            <a:extLst>
              <a:ext uri="{FF2B5EF4-FFF2-40B4-BE49-F238E27FC236}">
                <a16:creationId xmlns:a16="http://schemas.microsoft.com/office/drawing/2014/main" id="{0B8E4356-3A72-49F7-B602-31C37D5E1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699125"/>
            <a:ext cx="21336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12296" name="Group 12">
            <a:extLst>
              <a:ext uri="{FF2B5EF4-FFF2-40B4-BE49-F238E27FC236}">
                <a16:creationId xmlns:a16="http://schemas.microsoft.com/office/drawing/2014/main" id="{8ACC88E8-A510-43A2-9960-5C104DFB6456}"/>
              </a:ext>
            </a:extLst>
          </p:cNvPr>
          <p:cNvGrpSpPr>
            <a:grpSpLocks/>
          </p:cNvGrpSpPr>
          <p:nvPr/>
        </p:nvGrpSpPr>
        <p:grpSpPr bwMode="auto">
          <a:xfrm>
            <a:off x="1962150" y="4870450"/>
            <a:ext cx="6899275" cy="138113"/>
            <a:chOff x="1236" y="3068"/>
            <a:chExt cx="4346" cy="87"/>
          </a:xfrm>
        </p:grpSpPr>
        <p:pic>
          <p:nvPicPr>
            <p:cNvPr id="12297" name="Picture 13">
              <a:extLst>
                <a:ext uri="{FF2B5EF4-FFF2-40B4-BE49-F238E27FC236}">
                  <a16:creationId xmlns:a16="http://schemas.microsoft.com/office/drawing/2014/main" id="{FF9BB3A5-EA5D-4C47-8077-0D474900C5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6" y="3068"/>
              <a:ext cx="43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2298" name="Text Box 14">
              <a:extLst>
                <a:ext uri="{FF2B5EF4-FFF2-40B4-BE49-F238E27FC236}">
                  <a16:creationId xmlns:a16="http://schemas.microsoft.com/office/drawing/2014/main" id="{75EBB1F3-742B-43D3-AB44-C67CB6AE4B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76" y="951"/>
              <a:ext cx="70" cy="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A15B9342-473E-4BB6-8B2A-90CC66C9D903}"/>
              </a:ext>
            </a:extLst>
          </p:cNvPr>
          <p:cNvSpPr txBox="1"/>
          <p:nvPr/>
        </p:nvSpPr>
        <p:spPr>
          <a:xfrm>
            <a:off x="1846262" y="2957375"/>
            <a:ext cx="713263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600" b="1" dirty="0">
                <a:solidFill>
                  <a:srgbClr val="660033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Couples make each other unhappy.</a:t>
            </a:r>
          </a:p>
          <a:p>
            <a:pPr eaLnBrk="1" hangingPunct="1"/>
            <a:r>
              <a:rPr lang="en-US" altLang="en-US" sz="36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8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(Failure to </a:t>
            </a:r>
            <a:r>
              <a:rPr lang="en-US" altLang="en-US" sz="2800" b="1" i="1" u="sng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protect.</a:t>
            </a:r>
            <a:r>
              <a:rPr lang="en-US" altLang="en-US" sz="28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Stop withdrawals)</a:t>
            </a:r>
          </a:p>
        </p:txBody>
      </p:sp>
    </p:spTree>
    <p:extLst>
      <p:ext uri="{BB962C8B-B14F-4D97-AF65-F5344CB8AC3E}">
        <p14:creationId xmlns:p14="http://schemas.microsoft.com/office/powerpoint/2010/main" val="16487098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 additive="repl"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" calcmode="lin" valueType="num">
                                      <p:cBhvr additive="repl">
                                        <p:cTn id="8" dur="2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 additive="repl">
                                        <p:cTn id="9" dur="200" decel="10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 additive="repl"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" calcmode="lin" valueType="num">
                                      <p:cBhvr additive="repl">
                                        <p:cTn id="16" dur="2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 additive="repl">
                                        <p:cTn id="17" dur="200" decel="10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">
            <a:extLst>
              <a:ext uri="{FF2B5EF4-FFF2-40B4-BE49-F238E27FC236}">
                <a16:creationId xmlns:a16="http://schemas.microsoft.com/office/drawing/2014/main" id="{E43E9BC3-5623-4B6A-80F1-E6CA0F05C21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4825"/>
            <a:chOff x="0" y="0"/>
            <a:chExt cx="5759" cy="4318"/>
          </a:xfrm>
        </p:grpSpPr>
        <p:sp>
          <p:nvSpPr>
            <p:cNvPr id="14338" name="Rectangle 2">
              <a:extLst>
                <a:ext uri="{FF2B5EF4-FFF2-40B4-BE49-F238E27FC236}">
                  <a16:creationId xmlns:a16="http://schemas.microsoft.com/office/drawing/2014/main" id="{D0273D63-10CC-4336-8A79-9F87546DB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768" cy="4314"/>
            </a:xfrm>
            <a:prstGeom prst="rect">
              <a:avLst/>
            </a:prstGeom>
            <a:solidFill>
              <a:srgbClr val="CC0066">
                <a:alpha val="34999"/>
              </a:srgbClr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sp>
          <p:nvSpPr>
            <p:cNvPr id="14339" name="Rectangle 3">
              <a:extLst>
                <a:ext uri="{FF2B5EF4-FFF2-40B4-BE49-F238E27FC236}">
                  <a16:creationId xmlns:a16="http://schemas.microsoft.com/office/drawing/2014/main" id="{6B1C5AD8-8E24-4B32-81CE-1318AA2FAF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550" y="843"/>
              <a:ext cx="662" cy="5760"/>
            </a:xfrm>
            <a:prstGeom prst="rect">
              <a:avLst/>
            </a:prstGeom>
            <a:solidFill>
              <a:srgbClr val="CC0066"/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pic>
          <p:nvPicPr>
            <p:cNvPr id="13327" name="Picture 4">
              <a:extLst>
                <a:ext uri="{FF2B5EF4-FFF2-40B4-BE49-F238E27FC236}">
                  <a16:creationId xmlns:a16="http://schemas.microsoft.com/office/drawing/2014/main" id="{836FE42E-7861-4B3B-A317-400A01EFB7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057"/>
              <a:ext cx="1490" cy="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4341" name="AutoShape 5">
            <a:extLst>
              <a:ext uri="{FF2B5EF4-FFF2-40B4-BE49-F238E27FC236}">
                <a16:creationId xmlns:a16="http://schemas.microsoft.com/office/drawing/2014/main" id="{534A75C0-AA51-4CF5-95F8-432988228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950" y="387350"/>
            <a:ext cx="6813550" cy="917575"/>
          </a:xfrm>
          <a:prstGeom prst="roundRect">
            <a:avLst>
              <a:gd name="adj" fmla="val 6676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5400" i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Who Am I?</a:t>
            </a:r>
          </a:p>
        </p:txBody>
      </p:sp>
      <p:pic>
        <p:nvPicPr>
          <p:cNvPr id="13316" name="Picture 6">
            <a:extLst>
              <a:ext uri="{FF2B5EF4-FFF2-40B4-BE49-F238E27FC236}">
                <a16:creationId xmlns:a16="http://schemas.microsoft.com/office/drawing/2014/main" id="{3C69CE6D-CC66-4D10-972B-B63890105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5327650"/>
            <a:ext cx="23828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17" name="Picture 7">
            <a:extLst>
              <a:ext uri="{FF2B5EF4-FFF2-40B4-BE49-F238E27FC236}">
                <a16:creationId xmlns:a16="http://schemas.microsoft.com/office/drawing/2014/main" id="{B5E768C9-1541-4AD2-BE2E-B3B01E5B9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699125"/>
            <a:ext cx="21336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44" name="AutoShape 8">
            <a:extLst>
              <a:ext uri="{FF2B5EF4-FFF2-40B4-BE49-F238E27FC236}">
                <a16:creationId xmlns:a16="http://schemas.microsoft.com/office/drawing/2014/main" id="{67EF7729-809E-49BB-8218-C4ACC3F8E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475" y="1870075"/>
            <a:ext cx="5476875" cy="961314"/>
          </a:xfrm>
          <a:prstGeom prst="roundRect">
            <a:avLst>
              <a:gd name="adj" fmla="val 667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sz="5400" b="1" dirty="0">
                <a:solidFill>
                  <a:srgbClr val="660033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 AM HABIT!</a:t>
            </a:r>
            <a:r>
              <a:rPr lang="en-US" altLang="en-US" sz="5400" dirty="0">
                <a:solidFill>
                  <a:srgbClr val="660033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13319" name="Group 9">
            <a:extLst>
              <a:ext uri="{FF2B5EF4-FFF2-40B4-BE49-F238E27FC236}">
                <a16:creationId xmlns:a16="http://schemas.microsoft.com/office/drawing/2014/main" id="{73B2EA48-8078-43E9-8DA1-F7DFDB2BCD7E}"/>
              </a:ext>
            </a:extLst>
          </p:cNvPr>
          <p:cNvGrpSpPr>
            <a:grpSpLocks/>
          </p:cNvGrpSpPr>
          <p:nvPr/>
        </p:nvGrpSpPr>
        <p:grpSpPr bwMode="auto">
          <a:xfrm>
            <a:off x="1895475" y="1584325"/>
            <a:ext cx="6899275" cy="212725"/>
            <a:chOff x="1194" y="998"/>
            <a:chExt cx="4346" cy="134"/>
          </a:xfrm>
        </p:grpSpPr>
        <p:pic>
          <p:nvPicPr>
            <p:cNvPr id="13323" name="Picture 10">
              <a:extLst>
                <a:ext uri="{FF2B5EF4-FFF2-40B4-BE49-F238E27FC236}">
                  <a16:creationId xmlns:a16="http://schemas.microsoft.com/office/drawing/2014/main" id="{3A161E48-5F16-4429-86E1-19DAE61D2B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" y="998"/>
              <a:ext cx="434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3324" name="Text Box 11">
              <a:extLst>
                <a:ext uri="{FF2B5EF4-FFF2-40B4-BE49-F238E27FC236}">
                  <a16:creationId xmlns:a16="http://schemas.microsoft.com/office/drawing/2014/main" id="{061D89CB-A521-4BA8-B6FA-64779929C4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15" y="-1095"/>
              <a:ext cx="106" cy="4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3320" name="Group 12">
            <a:extLst>
              <a:ext uri="{FF2B5EF4-FFF2-40B4-BE49-F238E27FC236}">
                <a16:creationId xmlns:a16="http://schemas.microsoft.com/office/drawing/2014/main" id="{A2FAC5C0-4D60-4B2B-86A3-24ADF9559F7A}"/>
              </a:ext>
            </a:extLst>
          </p:cNvPr>
          <p:cNvGrpSpPr>
            <a:grpSpLocks/>
          </p:cNvGrpSpPr>
          <p:nvPr/>
        </p:nvGrpSpPr>
        <p:grpSpPr bwMode="auto">
          <a:xfrm>
            <a:off x="1962150" y="2889250"/>
            <a:ext cx="6899275" cy="242888"/>
            <a:chOff x="1236" y="1820"/>
            <a:chExt cx="4346" cy="153"/>
          </a:xfrm>
        </p:grpSpPr>
        <p:pic>
          <p:nvPicPr>
            <p:cNvPr id="13321" name="Picture 13">
              <a:extLst>
                <a:ext uri="{FF2B5EF4-FFF2-40B4-BE49-F238E27FC236}">
                  <a16:creationId xmlns:a16="http://schemas.microsoft.com/office/drawing/2014/main" id="{EDCCDB6A-BFB1-4763-8A83-24107D9BC3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7" y="1821"/>
              <a:ext cx="434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3322" name="Text Box 14">
              <a:extLst>
                <a:ext uri="{FF2B5EF4-FFF2-40B4-BE49-F238E27FC236}">
                  <a16:creationId xmlns:a16="http://schemas.microsoft.com/office/drawing/2014/main" id="{2598CF55-754A-4276-97B0-C1E3109781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 flipV="1">
              <a:off x="3350" y="-275"/>
              <a:ext cx="122" cy="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B408AEE-AD87-4C81-987D-5EFEFAE1B189}"/>
              </a:ext>
            </a:extLst>
          </p:cNvPr>
          <p:cNvSpPr txBox="1"/>
          <p:nvPr/>
        </p:nvSpPr>
        <p:spPr>
          <a:xfrm>
            <a:off x="2274887" y="3245830"/>
            <a:ext cx="6278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i="1" dirty="0">
                <a:solidFill>
                  <a:schemeClr val="tx1"/>
                </a:solidFill>
              </a:rPr>
              <a:t>Habit is a cable we weave a thread of it every day and at last it can’t be broken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">
            <a:extLst>
              <a:ext uri="{FF2B5EF4-FFF2-40B4-BE49-F238E27FC236}">
                <a16:creationId xmlns:a16="http://schemas.microsoft.com/office/drawing/2014/main" id="{E43E9BC3-5623-4B6A-80F1-E6CA0F05C21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4825"/>
            <a:chOff x="0" y="0"/>
            <a:chExt cx="5759" cy="4318"/>
          </a:xfrm>
        </p:grpSpPr>
        <p:sp>
          <p:nvSpPr>
            <p:cNvPr id="14338" name="Rectangle 2">
              <a:extLst>
                <a:ext uri="{FF2B5EF4-FFF2-40B4-BE49-F238E27FC236}">
                  <a16:creationId xmlns:a16="http://schemas.microsoft.com/office/drawing/2014/main" id="{D0273D63-10CC-4336-8A79-9F87546DB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768" cy="4314"/>
            </a:xfrm>
            <a:prstGeom prst="rect">
              <a:avLst/>
            </a:prstGeom>
            <a:solidFill>
              <a:srgbClr val="CC0066">
                <a:alpha val="34999"/>
              </a:srgbClr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sp>
          <p:nvSpPr>
            <p:cNvPr id="14339" name="Rectangle 3">
              <a:extLst>
                <a:ext uri="{FF2B5EF4-FFF2-40B4-BE49-F238E27FC236}">
                  <a16:creationId xmlns:a16="http://schemas.microsoft.com/office/drawing/2014/main" id="{6B1C5AD8-8E24-4B32-81CE-1318AA2FAF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550" y="843"/>
              <a:ext cx="662" cy="5760"/>
            </a:xfrm>
            <a:prstGeom prst="rect">
              <a:avLst/>
            </a:prstGeom>
            <a:solidFill>
              <a:srgbClr val="CC0066"/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pic>
          <p:nvPicPr>
            <p:cNvPr id="13327" name="Picture 4">
              <a:extLst>
                <a:ext uri="{FF2B5EF4-FFF2-40B4-BE49-F238E27FC236}">
                  <a16:creationId xmlns:a16="http://schemas.microsoft.com/office/drawing/2014/main" id="{836FE42E-7861-4B3B-A317-400A01EFB7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057"/>
              <a:ext cx="1490" cy="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4341" name="AutoShape 5">
            <a:extLst>
              <a:ext uri="{FF2B5EF4-FFF2-40B4-BE49-F238E27FC236}">
                <a16:creationId xmlns:a16="http://schemas.microsoft.com/office/drawing/2014/main" id="{534A75C0-AA51-4CF5-95F8-432988228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950" y="387350"/>
            <a:ext cx="7308850" cy="737536"/>
          </a:xfrm>
          <a:prstGeom prst="roundRect">
            <a:avLst>
              <a:gd name="adj" fmla="val 6676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000" i="1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Concept of Habit is Biblical</a:t>
            </a:r>
          </a:p>
        </p:txBody>
      </p:sp>
      <p:pic>
        <p:nvPicPr>
          <p:cNvPr id="13316" name="Picture 6">
            <a:extLst>
              <a:ext uri="{FF2B5EF4-FFF2-40B4-BE49-F238E27FC236}">
                <a16:creationId xmlns:a16="http://schemas.microsoft.com/office/drawing/2014/main" id="{3C69CE6D-CC66-4D10-972B-B63890105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5327650"/>
            <a:ext cx="23828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17" name="Picture 7">
            <a:extLst>
              <a:ext uri="{FF2B5EF4-FFF2-40B4-BE49-F238E27FC236}">
                <a16:creationId xmlns:a16="http://schemas.microsoft.com/office/drawing/2014/main" id="{B5E768C9-1541-4AD2-BE2E-B3B01E5B9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699125"/>
            <a:ext cx="21336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13319" name="Group 9">
            <a:extLst>
              <a:ext uri="{FF2B5EF4-FFF2-40B4-BE49-F238E27FC236}">
                <a16:creationId xmlns:a16="http://schemas.microsoft.com/office/drawing/2014/main" id="{73B2EA48-8078-43E9-8DA1-F7DFDB2BCD7E}"/>
              </a:ext>
            </a:extLst>
          </p:cNvPr>
          <p:cNvGrpSpPr>
            <a:grpSpLocks/>
          </p:cNvGrpSpPr>
          <p:nvPr/>
        </p:nvGrpSpPr>
        <p:grpSpPr bwMode="auto">
          <a:xfrm>
            <a:off x="1914454" y="1222992"/>
            <a:ext cx="6899275" cy="212725"/>
            <a:chOff x="1194" y="998"/>
            <a:chExt cx="4346" cy="134"/>
          </a:xfrm>
        </p:grpSpPr>
        <p:pic>
          <p:nvPicPr>
            <p:cNvPr id="13323" name="Picture 10">
              <a:extLst>
                <a:ext uri="{FF2B5EF4-FFF2-40B4-BE49-F238E27FC236}">
                  <a16:creationId xmlns:a16="http://schemas.microsoft.com/office/drawing/2014/main" id="{3A161E48-5F16-4429-86E1-19DAE61D2B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" y="998"/>
              <a:ext cx="434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3324" name="Text Box 11">
              <a:extLst>
                <a:ext uri="{FF2B5EF4-FFF2-40B4-BE49-F238E27FC236}">
                  <a16:creationId xmlns:a16="http://schemas.microsoft.com/office/drawing/2014/main" id="{061D89CB-A521-4BA8-B6FA-64779929C4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15" y="-1095"/>
              <a:ext cx="106" cy="4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3320" name="Group 12">
            <a:extLst>
              <a:ext uri="{FF2B5EF4-FFF2-40B4-BE49-F238E27FC236}">
                <a16:creationId xmlns:a16="http://schemas.microsoft.com/office/drawing/2014/main" id="{A2FAC5C0-4D60-4B2B-86A3-24ADF9559F7A}"/>
              </a:ext>
            </a:extLst>
          </p:cNvPr>
          <p:cNvGrpSpPr>
            <a:grpSpLocks/>
          </p:cNvGrpSpPr>
          <p:nvPr/>
        </p:nvGrpSpPr>
        <p:grpSpPr bwMode="auto">
          <a:xfrm>
            <a:off x="1924772" y="4672012"/>
            <a:ext cx="6899275" cy="242888"/>
            <a:chOff x="1236" y="1820"/>
            <a:chExt cx="4346" cy="153"/>
          </a:xfrm>
        </p:grpSpPr>
        <p:pic>
          <p:nvPicPr>
            <p:cNvPr id="13321" name="Picture 13">
              <a:extLst>
                <a:ext uri="{FF2B5EF4-FFF2-40B4-BE49-F238E27FC236}">
                  <a16:creationId xmlns:a16="http://schemas.microsoft.com/office/drawing/2014/main" id="{EDCCDB6A-BFB1-4763-8A83-24107D9BC3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7" y="1821"/>
              <a:ext cx="434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3322" name="Text Box 14">
              <a:extLst>
                <a:ext uri="{FF2B5EF4-FFF2-40B4-BE49-F238E27FC236}">
                  <a16:creationId xmlns:a16="http://schemas.microsoft.com/office/drawing/2014/main" id="{2598CF55-754A-4276-97B0-C1E3109781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 flipV="1">
              <a:off x="3350" y="-275"/>
              <a:ext cx="122" cy="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10B34-3B77-489B-B516-15BD58700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494975"/>
            <a:ext cx="7543800" cy="319053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“Exercise (</a:t>
            </a:r>
            <a:r>
              <a:rPr lang="en-US" i="1" dirty="0">
                <a:highlight>
                  <a:srgbClr val="FFFF00"/>
                </a:highlight>
              </a:rPr>
              <a:t>discipline</a:t>
            </a:r>
            <a:r>
              <a:rPr lang="en-US" dirty="0"/>
              <a:t>) yourself” (I Tim 4:7).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“Commit thy works unto Jehovah and </a:t>
            </a:r>
            <a:r>
              <a:rPr lang="en-US" i="1" dirty="0">
                <a:highlight>
                  <a:srgbClr val="FFFF00"/>
                </a:highlight>
              </a:rPr>
              <a:t>thy purposes will be established</a:t>
            </a:r>
            <a:r>
              <a:rPr lang="en-US" dirty="0"/>
              <a:t>” (Prov 16:3).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“Make level the paths of thy feet and let </a:t>
            </a:r>
            <a:r>
              <a:rPr lang="en-US" i="1" dirty="0">
                <a:highlight>
                  <a:srgbClr val="FFFF00"/>
                </a:highlight>
              </a:rPr>
              <a:t>all thy ways will be established</a:t>
            </a:r>
            <a:r>
              <a:rPr lang="en-US" dirty="0"/>
              <a:t>” (Prov 4:26). </a:t>
            </a:r>
          </a:p>
          <a:p>
            <a:pPr marL="0" indent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0091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">
            <a:extLst>
              <a:ext uri="{FF2B5EF4-FFF2-40B4-BE49-F238E27FC236}">
                <a16:creationId xmlns:a16="http://schemas.microsoft.com/office/drawing/2014/main" id="{E43E9BC3-5623-4B6A-80F1-E6CA0F05C21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4825"/>
            <a:chOff x="0" y="0"/>
            <a:chExt cx="5759" cy="4318"/>
          </a:xfrm>
        </p:grpSpPr>
        <p:sp>
          <p:nvSpPr>
            <p:cNvPr id="14338" name="Rectangle 2">
              <a:extLst>
                <a:ext uri="{FF2B5EF4-FFF2-40B4-BE49-F238E27FC236}">
                  <a16:creationId xmlns:a16="http://schemas.microsoft.com/office/drawing/2014/main" id="{D0273D63-10CC-4336-8A79-9F87546DB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768" cy="4314"/>
            </a:xfrm>
            <a:prstGeom prst="rect">
              <a:avLst/>
            </a:prstGeom>
            <a:solidFill>
              <a:srgbClr val="CC0066">
                <a:alpha val="34999"/>
              </a:srgbClr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sp>
          <p:nvSpPr>
            <p:cNvPr id="14339" name="Rectangle 3">
              <a:extLst>
                <a:ext uri="{FF2B5EF4-FFF2-40B4-BE49-F238E27FC236}">
                  <a16:creationId xmlns:a16="http://schemas.microsoft.com/office/drawing/2014/main" id="{6B1C5AD8-8E24-4B32-81CE-1318AA2FAF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550" y="843"/>
              <a:ext cx="662" cy="5760"/>
            </a:xfrm>
            <a:prstGeom prst="rect">
              <a:avLst/>
            </a:prstGeom>
            <a:solidFill>
              <a:srgbClr val="CC0066"/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pic>
          <p:nvPicPr>
            <p:cNvPr id="13327" name="Picture 4">
              <a:extLst>
                <a:ext uri="{FF2B5EF4-FFF2-40B4-BE49-F238E27FC236}">
                  <a16:creationId xmlns:a16="http://schemas.microsoft.com/office/drawing/2014/main" id="{836FE42E-7861-4B3B-A317-400A01EFB7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057"/>
              <a:ext cx="1490" cy="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4341" name="AutoShape 5">
            <a:extLst>
              <a:ext uri="{FF2B5EF4-FFF2-40B4-BE49-F238E27FC236}">
                <a16:creationId xmlns:a16="http://schemas.microsoft.com/office/drawing/2014/main" id="{534A75C0-AA51-4CF5-95F8-432988228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950" y="387350"/>
            <a:ext cx="7308850" cy="737536"/>
          </a:xfrm>
          <a:prstGeom prst="roundRect">
            <a:avLst>
              <a:gd name="adj" fmla="val 6676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000" i="1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What is the Key?</a:t>
            </a:r>
          </a:p>
        </p:txBody>
      </p:sp>
      <p:pic>
        <p:nvPicPr>
          <p:cNvPr id="13316" name="Picture 6">
            <a:extLst>
              <a:ext uri="{FF2B5EF4-FFF2-40B4-BE49-F238E27FC236}">
                <a16:creationId xmlns:a16="http://schemas.microsoft.com/office/drawing/2014/main" id="{3C69CE6D-CC66-4D10-972B-B63890105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5327650"/>
            <a:ext cx="23828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17" name="Picture 7">
            <a:extLst>
              <a:ext uri="{FF2B5EF4-FFF2-40B4-BE49-F238E27FC236}">
                <a16:creationId xmlns:a16="http://schemas.microsoft.com/office/drawing/2014/main" id="{B5E768C9-1541-4AD2-BE2E-B3B01E5B9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699125"/>
            <a:ext cx="21336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13319" name="Group 9">
            <a:extLst>
              <a:ext uri="{FF2B5EF4-FFF2-40B4-BE49-F238E27FC236}">
                <a16:creationId xmlns:a16="http://schemas.microsoft.com/office/drawing/2014/main" id="{73B2EA48-8078-43E9-8DA1-F7DFDB2BCD7E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192218"/>
            <a:ext cx="6899275" cy="212725"/>
            <a:chOff x="1194" y="998"/>
            <a:chExt cx="4346" cy="134"/>
          </a:xfrm>
        </p:grpSpPr>
        <p:pic>
          <p:nvPicPr>
            <p:cNvPr id="13323" name="Picture 10">
              <a:extLst>
                <a:ext uri="{FF2B5EF4-FFF2-40B4-BE49-F238E27FC236}">
                  <a16:creationId xmlns:a16="http://schemas.microsoft.com/office/drawing/2014/main" id="{3A161E48-5F16-4429-86E1-19DAE61D2B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" y="998"/>
              <a:ext cx="434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3324" name="Text Box 11">
              <a:extLst>
                <a:ext uri="{FF2B5EF4-FFF2-40B4-BE49-F238E27FC236}">
                  <a16:creationId xmlns:a16="http://schemas.microsoft.com/office/drawing/2014/main" id="{061D89CB-A521-4BA8-B6FA-64779929C4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15" y="-1095"/>
              <a:ext cx="106" cy="4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3320" name="Group 12">
            <a:extLst>
              <a:ext uri="{FF2B5EF4-FFF2-40B4-BE49-F238E27FC236}">
                <a16:creationId xmlns:a16="http://schemas.microsoft.com/office/drawing/2014/main" id="{A2FAC5C0-4D60-4B2B-86A3-24ADF9559F7A}"/>
              </a:ext>
            </a:extLst>
          </p:cNvPr>
          <p:cNvGrpSpPr>
            <a:grpSpLocks/>
          </p:cNvGrpSpPr>
          <p:nvPr/>
        </p:nvGrpSpPr>
        <p:grpSpPr bwMode="auto">
          <a:xfrm>
            <a:off x="1924772" y="4672012"/>
            <a:ext cx="6899275" cy="242888"/>
            <a:chOff x="1236" y="1820"/>
            <a:chExt cx="4346" cy="153"/>
          </a:xfrm>
        </p:grpSpPr>
        <p:pic>
          <p:nvPicPr>
            <p:cNvPr id="13321" name="Picture 13">
              <a:extLst>
                <a:ext uri="{FF2B5EF4-FFF2-40B4-BE49-F238E27FC236}">
                  <a16:creationId xmlns:a16="http://schemas.microsoft.com/office/drawing/2014/main" id="{EDCCDB6A-BFB1-4763-8A83-24107D9BC3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7" y="1821"/>
              <a:ext cx="434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3322" name="Text Box 14">
              <a:extLst>
                <a:ext uri="{FF2B5EF4-FFF2-40B4-BE49-F238E27FC236}">
                  <a16:creationId xmlns:a16="http://schemas.microsoft.com/office/drawing/2014/main" id="{2598CF55-754A-4276-97B0-C1E3109781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 flipV="1">
              <a:off x="3350" y="-275"/>
              <a:ext cx="122" cy="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10B34-3B77-489B-B516-15BD58700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382399"/>
            <a:ext cx="7467600" cy="319053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i="1" dirty="0">
                <a:highlight>
                  <a:srgbClr val="FFFF00"/>
                </a:highlight>
              </a:rPr>
              <a:t>Communicate clearly</a:t>
            </a:r>
            <a:r>
              <a:rPr lang="en-US" dirty="0"/>
              <a:t> </a:t>
            </a:r>
            <a:r>
              <a:rPr lang="en-US" u="sng" dirty="0"/>
              <a:t>without defensiveness</a:t>
            </a:r>
            <a:r>
              <a:rPr lang="en-US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</a:rPr>
              <a:t>Really </a:t>
            </a:r>
            <a:r>
              <a:rPr lang="en-US" i="1" dirty="0">
                <a:highlight>
                  <a:srgbClr val="FFFF00"/>
                </a:highlight>
              </a:rPr>
              <a:t>listen</a:t>
            </a:r>
            <a:r>
              <a:rPr lang="en-US" dirty="0"/>
              <a:t>.. Be determined to develop new habits. (Matt 7:12)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</a:rPr>
              <a:t>Focus on the love bank</a:t>
            </a:r>
            <a:r>
              <a:rPr lang="en-US" dirty="0"/>
              <a:t> and your spouses needs, instead of just reacting!</a:t>
            </a:r>
          </a:p>
          <a:p>
            <a:pPr marL="0" indent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4283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1C21237B-9F15-4AD0-BB1D-194F6226C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95450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39" name="Line 2">
            <a:extLst>
              <a:ext uri="{FF2B5EF4-FFF2-40B4-BE49-F238E27FC236}">
                <a16:creationId xmlns:a16="http://schemas.microsoft.com/office/drawing/2014/main" id="{DAC47489-A409-47EC-BE74-D39977101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44000" cy="1588"/>
          </a:xfrm>
          <a:prstGeom prst="line">
            <a:avLst/>
          </a:prstGeom>
          <a:noFill/>
          <a:ln w="10152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48CFD144-5254-44E3-8698-D78CD848D73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1588"/>
          </a:xfrm>
          <a:prstGeom prst="line">
            <a:avLst/>
          </a:prstGeom>
          <a:noFill/>
          <a:ln w="10152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4">
            <a:extLst>
              <a:ext uri="{FF2B5EF4-FFF2-40B4-BE49-F238E27FC236}">
                <a16:creationId xmlns:a16="http://schemas.microsoft.com/office/drawing/2014/main" id="{A2E99F3F-5227-453F-922E-84B6B691B10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57375"/>
            <a:ext cx="9144000" cy="1588"/>
          </a:xfrm>
          <a:prstGeom prst="line">
            <a:avLst/>
          </a:prstGeom>
          <a:noFill/>
          <a:ln w="76320">
            <a:solidFill>
              <a:srgbClr val="C050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E94D4CA9-C59A-4A32-911A-98EC46DEE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0"/>
            <a:ext cx="8816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/>
            <a:r>
              <a:rPr lang="en-US" altLang="en-US" sz="4400" b="1">
                <a:solidFill>
                  <a:srgbClr val="FFFF00"/>
                </a:solidFill>
                <a:latin typeface="Tahoma" panose="020B0604030504040204" pitchFamily="34" charset="0"/>
              </a:rPr>
              <a:t>Learn to habitually meet each other’s needs</a:t>
            </a: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9AA5A0AF-ED97-43F5-94B6-0B708FC33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3" y="1892300"/>
            <a:ext cx="86995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 marL="741363" indent="-28416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>
                <a:solidFill>
                  <a:srgbClr val="000000"/>
                </a:solidFill>
              </a:rPr>
              <a:t>FOUR STAGES!</a:t>
            </a:r>
          </a:p>
          <a:p>
            <a:pPr lvl="1" eaLnBrk="1" hangingPunct="1">
              <a:spcBef>
                <a:spcPts val="1000"/>
              </a:spcBef>
              <a:buFont typeface="Arial" panose="020B0604020202020204" pitchFamily="34" charset="0"/>
              <a:buChar char="–"/>
            </a:pPr>
            <a:r>
              <a:rPr lang="en-US" altLang="en-US" sz="4000">
                <a:solidFill>
                  <a:srgbClr val="000000"/>
                </a:solidFill>
              </a:rPr>
              <a:t>Unconsciously incompetent</a:t>
            </a:r>
          </a:p>
          <a:p>
            <a:pPr lvl="1" eaLnBrk="1" hangingPunct="1">
              <a:spcBef>
                <a:spcPts val="1000"/>
              </a:spcBef>
              <a:buFont typeface="Arial" panose="020B0604020202020204" pitchFamily="34" charset="0"/>
              <a:buChar char="–"/>
            </a:pPr>
            <a:r>
              <a:rPr lang="en-US" altLang="en-US" sz="4000">
                <a:solidFill>
                  <a:srgbClr val="000000"/>
                </a:solidFill>
              </a:rPr>
              <a:t>Consciously  incompetent</a:t>
            </a:r>
          </a:p>
          <a:p>
            <a:pPr lvl="1" eaLnBrk="1" hangingPunct="1">
              <a:spcBef>
                <a:spcPts val="1000"/>
              </a:spcBef>
              <a:buFont typeface="Arial" panose="020B0604020202020204" pitchFamily="34" charset="0"/>
              <a:buChar char="–"/>
            </a:pPr>
            <a:r>
              <a:rPr lang="en-US" altLang="en-US" sz="4000">
                <a:solidFill>
                  <a:srgbClr val="000000"/>
                </a:solidFill>
              </a:rPr>
              <a:t>Consciously competent</a:t>
            </a:r>
          </a:p>
          <a:p>
            <a:pPr lvl="1" eaLnBrk="1" hangingPunct="1">
              <a:spcBef>
                <a:spcPts val="1000"/>
              </a:spcBef>
              <a:buFont typeface="Arial" panose="020B0604020202020204" pitchFamily="34" charset="0"/>
              <a:buChar char="–"/>
            </a:pPr>
            <a:r>
              <a:rPr lang="en-US" altLang="en-US" sz="4000">
                <a:solidFill>
                  <a:srgbClr val="000000"/>
                </a:solidFill>
              </a:rPr>
              <a:t>Unconsciously competent</a:t>
            </a:r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91AA9A53-E35E-4102-9B2B-7A24A9F75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" y="1981200"/>
            <a:ext cx="86264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5" name="Rectangle 8">
            <a:extLst>
              <a:ext uri="{FF2B5EF4-FFF2-40B4-BE49-F238E27FC236}">
                <a16:creationId xmlns:a16="http://schemas.microsoft.com/office/drawing/2014/main" id="{68651B1A-27B1-420B-967E-4E3A4C167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5" y="4965700"/>
            <a:ext cx="9032875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5369" name="AutoShape 9">
            <a:extLst>
              <a:ext uri="{FF2B5EF4-FFF2-40B4-BE49-F238E27FC236}">
                <a16:creationId xmlns:a16="http://schemas.microsoft.com/office/drawing/2014/main" id="{9974355A-93D2-483C-828F-AE1692987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124200"/>
            <a:ext cx="533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70" name="AutoShape 10">
            <a:extLst>
              <a:ext uri="{FF2B5EF4-FFF2-40B4-BE49-F238E27FC236}">
                <a16:creationId xmlns:a16="http://schemas.microsoft.com/office/drawing/2014/main" id="{39C10174-31D9-4B0A-92DC-54023C75A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886200"/>
            <a:ext cx="533400" cy="38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71" name="AutoShape 11">
            <a:extLst>
              <a:ext uri="{FF2B5EF4-FFF2-40B4-BE49-F238E27FC236}">
                <a16:creationId xmlns:a16="http://schemas.microsoft.com/office/drawing/2014/main" id="{95322872-6E26-4D14-B932-B3E242D0B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572000"/>
            <a:ext cx="533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C776FC-EC25-4B5E-A0D9-00BE40D7C56A}"/>
              </a:ext>
            </a:extLst>
          </p:cNvPr>
          <p:cNvSpPr/>
          <p:nvPr/>
        </p:nvSpPr>
        <p:spPr>
          <a:xfrm>
            <a:off x="1897115" y="5658518"/>
            <a:ext cx="497328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Compatible &amp; Irresistible!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 additive="repl">
                                        <p:cTn id="12" dur="2000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4*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4*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1" dur="500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" dur="150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150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/>
      <p:bldP spid="15369" grpId="0" animBg="1"/>
      <p:bldP spid="15370" grpId="0" animBg="1"/>
      <p:bldP spid="15371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">
            <a:extLst>
              <a:ext uri="{FF2B5EF4-FFF2-40B4-BE49-F238E27FC236}">
                <a16:creationId xmlns:a16="http://schemas.microsoft.com/office/drawing/2014/main" id="{2168C309-B2CF-42CB-B303-9306DB57A91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4825"/>
            <a:chOff x="0" y="0"/>
            <a:chExt cx="5759" cy="4318"/>
          </a:xfrm>
        </p:grpSpPr>
        <p:sp>
          <p:nvSpPr>
            <p:cNvPr id="19458" name="Rectangle 2">
              <a:extLst>
                <a:ext uri="{FF2B5EF4-FFF2-40B4-BE49-F238E27FC236}">
                  <a16:creationId xmlns:a16="http://schemas.microsoft.com/office/drawing/2014/main" id="{B60410C6-39EA-4674-BFE9-F3AE486B2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768" cy="4314"/>
            </a:xfrm>
            <a:prstGeom prst="rect">
              <a:avLst/>
            </a:prstGeom>
            <a:solidFill>
              <a:srgbClr val="CC0066">
                <a:alpha val="34999"/>
              </a:srgbClr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sp>
          <p:nvSpPr>
            <p:cNvPr id="19459" name="Rectangle 3">
              <a:extLst>
                <a:ext uri="{FF2B5EF4-FFF2-40B4-BE49-F238E27FC236}">
                  <a16:creationId xmlns:a16="http://schemas.microsoft.com/office/drawing/2014/main" id="{5E4B8168-9A38-4FB0-BDAB-03EFC3FE7A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550" y="843"/>
              <a:ext cx="662" cy="5760"/>
            </a:xfrm>
            <a:prstGeom prst="rect">
              <a:avLst/>
            </a:prstGeom>
            <a:solidFill>
              <a:srgbClr val="CC0066"/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pic>
          <p:nvPicPr>
            <p:cNvPr id="18448" name="Picture 4">
              <a:extLst>
                <a:ext uri="{FF2B5EF4-FFF2-40B4-BE49-F238E27FC236}">
                  <a16:creationId xmlns:a16="http://schemas.microsoft.com/office/drawing/2014/main" id="{EFFF1381-D2E9-41D6-B865-9A29E137BB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057"/>
              <a:ext cx="1490" cy="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9461" name="AutoShape 5">
            <a:extLst>
              <a:ext uri="{FF2B5EF4-FFF2-40B4-BE49-F238E27FC236}">
                <a16:creationId xmlns:a16="http://schemas.microsoft.com/office/drawing/2014/main" id="{0CEDE35F-761C-4E6F-A151-AC306F045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950" y="387350"/>
            <a:ext cx="5002213" cy="917575"/>
          </a:xfrm>
          <a:prstGeom prst="roundRect">
            <a:avLst>
              <a:gd name="adj" fmla="val 6676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540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Love Busters</a:t>
            </a:r>
          </a:p>
        </p:txBody>
      </p:sp>
      <p:pic>
        <p:nvPicPr>
          <p:cNvPr id="18436" name="Picture 6">
            <a:extLst>
              <a:ext uri="{FF2B5EF4-FFF2-40B4-BE49-F238E27FC236}">
                <a16:creationId xmlns:a16="http://schemas.microsoft.com/office/drawing/2014/main" id="{8E74136D-4D4C-4D57-BE04-F0DE9DCE3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5327650"/>
            <a:ext cx="23828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8437" name="Picture 7">
            <a:extLst>
              <a:ext uri="{FF2B5EF4-FFF2-40B4-BE49-F238E27FC236}">
                <a16:creationId xmlns:a16="http://schemas.microsoft.com/office/drawing/2014/main" id="{B64018A2-D0EF-47BD-880B-D1320B865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699125"/>
            <a:ext cx="21336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18438" name="Group 8">
            <a:extLst>
              <a:ext uri="{FF2B5EF4-FFF2-40B4-BE49-F238E27FC236}">
                <a16:creationId xmlns:a16="http://schemas.microsoft.com/office/drawing/2014/main" id="{9FB2B374-E2F1-47B4-9095-9E944EF096F7}"/>
              </a:ext>
            </a:extLst>
          </p:cNvPr>
          <p:cNvGrpSpPr>
            <a:grpSpLocks/>
          </p:cNvGrpSpPr>
          <p:nvPr/>
        </p:nvGrpSpPr>
        <p:grpSpPr bwMode="auto">
          <a:xfrm>
            <a:off x="1895475" y="1657350"/>
            <a:ext cx="6899275" cy="139700"/>
            <a:chOff x="1194" y="1044"/>
            <a:chExt cx="4346" cy="88"/>
          </a:xfrm>
        </p:grpSpPr>
        <p:pic>
          <p:nvPicPr>
            <p:cNvPr id="18444" name="Picture 9">
              <a:extLst>
                <a:ext uri="{FF2B5EF4-FFF2-40B4-BE49-F238E27FC236}">
                  <a16:creationId xmlns:a16="http://schemas.microsoft.com/office/drawing/2014/main" id="{6613CA0A-1AE2-43C2-AF07-298AA6AACB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" y="1044"/>
              <a:ext cx="434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8445" name="Text Box 10">
              <a:extLst>
                <a:ext uri="{FF2B5EF4-FFF2-40B4-BE49-F238E27FC236}">
                  <a16:creationId xmlns:a16="http://schemas.microsoft.com/office/drawing/2014/main" id="{06860290-9C9B-496D-B84E-3A2B0FDA71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33" y="-1073"/>
              <a:ext cx="70" cy="4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8439" name="Group 11">
            <a:extLst>
              <a:ext uri="{FF2B5EF4-FFF2-40B4-BE49-F238E27FC236}">
                <a16:creationId xmlns:a16="http://schemas.microsoft.com/office/drawing/2014/main" id="{507C8E5B-284D-407B-82B8-32E000581F1D}"/>
              </a:ext>
            </a:extLst>
          </p:cNvPr>
          <p:cNvGrpSpPr>
            <a:grpSpLocks/>
          </p:cNvGrpSpPr>
          <p:nvPr/>
        </p:nvGrpSpPr>
        <p:grpSpPr bwMode="auto">
          <a:xfrm>
            <a:off x="1962150" y="4413250"/>
            <a:ext cx="6899275" cy="138113"/>
            <a:chOff x="1236" y="2780"/>
            <a:chExt cx="4346" cy="87"/>
          </a:xfrm>
        </p:grpSpPr>
        <p:pic>
          <p:nvPicPr>
            <p:cNvPr id="18442" name="Picture 12">
              <a:extLst>
                <a:ext uri="{FF2B5EF4-FFF2-40B4-BE49-F238E27FC236}">
                  <a16:creationId xmlns:a16="http://schemas.microsoft.com/office/drawing/2014/main" id="{9E6F7D77-B2CF-48FC-9BED-AF558A1C7A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6" y="2780"/>
              <a:ext cx="43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8443" name="Text Box 13">
              <a:extLst>
                <a:ext uri="{FF2B5EF4-FFF2-40B4-BE49-F238E27FC236}">
                  <a16:creationId xmlns:a16="http://schemas.microsoft.com/office/drawing/2014/main" id="{8DCB265F-A5D2-4BFB-A37E-2CE5B018AA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76" y="663"/>
              <a:ext cx="70" cy="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18440" name="Rectangle 14">
            <a:extLst>
              <a:ext uri="{FF2B5EF4-FFF2-40B4-BE49-F238E27FC236}">
                <a16:creationId xmlns:a16="http://schemas.microsoft.com/office/drawing/2014/main" id="{E0886271-565A-4C54-8721-09F9700C7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8188" y="1985963"/>
            <a:ext cx="6883400" cy="2556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Define:  “A </a:t>
            </a:r>
            <a:r>
              <a:rPr lang="en-US" altLang="en-US" sz="3200" b="1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destructive marital habit </a:t>
            </a:r>
            <a:r>
              <a:rPr lang="en-US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a </a:t>
            </a:r>
            <a:r>
              <a:rPr lang="en-US" altLang="en-US" sz="32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repeated behavior</a:t>
            </a:r>
            <a:r>
              <a:rPr lang="en-US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a spouse that causes the other to be unhappy (withdraw love units!)”    </a:t>
            </a:r>
          </a:p>
        </p:txBody>
      </p:sp>
      <p:pic>
        <p:nvPicPr>
          <p:cNvPr id="19471" name="Picture 15">
            <a:extLst>
              <a:ext uri="{FF2B5EF4-FFF2-40B4-BE49-F238E27FC236}">
                <a16:creationId xmlns:a16="http://schemas.microsoft.com/office/drawing/2014/main" id="{DCABF64C-7082-4259-BD3F-5EE99AFF80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450" y="430213"/>
            <a:ext cx="1143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">
            <a:extLst>
              <a:ext uri="{FF2B5EF4-FFF2-40B4-BE49-F238E27FC236}">
                <a16:creationId xmlns:a16="http://schemas.microsoft.com/office/drawing/2014/main" id="{9EDBD21E-2315-459F-8527-B9C88BFD1B6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4825"/>
            <a:chOff x="0" y="0"/>
            <a:chExt cx="5759" cy="4318"/>
          </a:xfrm>
        </p:grpSpPr>
        <p:sp>
          <p:nvSpPr>
            <p:cNvPr id="17410" name="Rectangle 2">
              <a:extLst>
                <a:ext uri="{FF2B5EF4-FFF2-40B4-BE49-F238E27FC236}">
                  <a16:creationId xmlns:a16="http://schemas.microsoft.com/office/drawing/2014/main" id="{1AE6C4D9-F014-4C48-B8BF-1A46797E6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768" cy="4314"/>
            </a:xfrm>
            <a:prstGeom prst="rect">
              <a:avLst/>
            </a:prstGeom>
            <a:solidFill>
              <a:srgbClr val="CC0066">
                <a:alpha val="34999"/>
              </a:srgbClr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sp>
          <p:nvSpPr>
            <p:cNvPr id="17411" name="Rectangle 3">
              <a:extLst>
                <a:ext uri="{FF2B5EF4-FFF2-40B4-BE49-F238E27FC236}">
                  <a16:creationId xmlns:a16="http://schemas.microsoft.com/office/drawing/2014/main" id="{CA5DA43C-11B8-4F6B-85FB-D219F70998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550" y="843"/>
              <a:ext cx="662" cy="5760"/>
            </a:xfrm>
            <a:prstGeom prst="rect">
              <a:avLst/>
            </a:prstGeom>
            <a:solidFill>
              <a:srgbClr val="CC0066"/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pic>
          <p:nvPicPr>
            <p:cNvPr id="16400" name="Picture 4">
              <a:extLst>
                <a:ext uri="{FF2B5EF4-FFF2-40B4-BE49-F238E27FC236}">
                  <a16:creationId xmlns:a16="http://schemas.microsoft.com/office/drawing/2014/main" id="{3E8DB835-CBF4-4562-941E-D6BAAFEABA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057"/>
              <a:ext cx="1490" cy="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7413" name="AutoShape 5">
            <a:extLst>
              <a:ext uri="{FF2B5EF4-FFF2-40B4-BE49-F238E27FC236}">
                <a16:creationId xmlns:a16="http://schemas.microsoft.com/office/drawing/2014/main" id="{C4A545C5-6528-43D8-A41F-C2316F27D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686" y="275348"/>
            <a:ext cx="6735907" cy="961314"/>
          </a:xfrm>
          <a:prstGeom prst="roundRect">
            <a:avLst>
              <a:gd name="adj" fmla="val 6676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5400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Which do I do first?</a:t>
            </a:r>
          </a:p>
        </p:txBody>
      </p:sp>
      <p:pic>
        <p:nvPicPr>
          <p:cNvPr id="16388" name="Picture 6">
            <a:extLst>
              <a:ext uri="{FF2B5EF4-FFF2-40B4-BE49-F238E27FC236}">
                <a16:creationId xmlns:a16="http://schemas.microsoft.com/office/drawing/2014/main" id="{59AEC32C-5B6C-4FF3-9A87-B529D1681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5327650"/>
            <a:ext cx="23828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6389" name="Picture 7">
            <a:extLst>
              <a:ext uri="{FF2B5EF4-FFF2-40B4-BE49-F238E27FC236}">
                <a16:creationId xmlns:a16="http://schemas.microsoft.com/office/drawing/2014/main" id="{CB877FD0-2DF8-4C24-BD46-0CA9B9FF1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699125"/>
            <a:ext cx="21336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16390" name="Group 8">
            <a:extLst>
              <a:ext uri="{FF2B5EF4-FFF2-40B4-BE49-F238E27FC236}">
                <a16:creationId xmlns:a16="http://schemas.microsoft.com/office/drawing/2014/main" id="{B95C823E-00F5-4B04-A67A-E1D54620A9ED}"/>
              </a:ext>
            </a:extLst>
          </p:cNvPr>
          <p:cNvGrpSpPr>
            <a:grpSpLocks/>
          </p:cNvGrpSpPr>
          <p:nvPr/>
        </p:nvGrpSpPr>
        <p:grpSpPr bwMode="auto">
          <a:xfrm>
            <a:off x="1895475" y="1657350"/>
            <a:ext cx="6899275" cy="139700"/>
            <a:chOff x="1194" y="1044"/>
            <a:chExt cx="4346" cy="88"/>
          </a:xfrm>
        </p:grpSpPr>
        <p:pic>
          <p:nvPicPr>
            <p:cNvPr id="16396" name="Picture 9">
              <a:extLst>
                <a:ext uri="{FF2B5EF4-FFF2-40B4-BE49-F238E27FC236}">
                  <a16:creationId xmlns:a16="http://schemas.microsoft.com/office/drawing/2014/main" id="{40250519-4C47-463D-A083-DA808FBBFB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" y="1044"/>
              <a:ext cx="434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6397" name="Text Box 10">
              <a:extLst>
                <a:ext uri="{FF2B5EF4-FFF2-40B4-BE49-F238E27FC236}">
                  <a16:creationId xmlns:a16="http://schemas.microsoft.com/office/drawing/2014/main" id="{1FCB96FA-87DB-4108-9594-EA5287E30B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33" y="-1073"/>
              <a:ext cx="70" cy="4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6391" name="Group 11">
            <a:extLst>
              <a:ext uri="{FF2B5EF4-FFF2-40B4-BE49-F238E27FC236}">
                <a16:creationId xmlns:a16="http://schemas.microsoft.com/office/drawing/2014/main" id="{9C9C3072-8054-4A23-883D-820CB07EEE61}"/>
              </a:ext>
            </a:extLst>
          </p:cNvPr>
          <p:cNvGrpSpPr>
            <a:grpSpLocks/>
          </p:cNvGrpSpPr>
          <p:nvPr/>
        </p:nvGrpSpPr>
        <p:grpSpPr bwMode="auto">
          <a:xfrm>
            <a:off x="1962150" y="4413250"/>
            <a:ext cx="6899275" cy="138113"/>
            <a:chOff x="1236" y="2780"/>
            <a:chExt cx="4346" cy="87"/>
          </a:xfrm>
        </p:grpSpPr>
        <p:pic>
          <p:nvPicPr>
            <p:cNvPr id="16394" name="Picture 12">
              <a:extLst>
                <a:ext uri="{FF2B5EF4-FFF2-40B4-BE49-F238E27FC236}">
                  <a16:creationId xmlns:a16="http://schemas.microsoft.com/office/drawing/2014/main" id="{064137C7-59AE-41AE-BE57-88ECACA094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6" y="2780"/>
              <a:ext cx="43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6395" name="Text Box 13">
              <a:extLst>
                <a:ext uri="{FF2B5EF4-FFF2-40B4-BE49-F238E27FC236}">
                  <a16:creationId xmlns:a16="http://schemas.microsoft.com/office/drawing/2014/main" id="{B3A86002-1C88-45BC-8323-33D8C7DCFC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76" y="663"/>
              <a:ext cx="70" cy="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17423" name="Rectangle 15">
            <a:extLst>
              <a:ext uri="{FF2B5EF4-FFF2-40B4-BE49-F238E27FC236}">
                <a16:creationId xmlns:a16="http://schemas.microsoft.com/office/drawing/2014/main" id="{63BB2864-765D-4DB9-A359-15A63AD104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14511" y="1709738"/>
            <a:ext cx="7177089" cy="1719262"/>
          </a:xfrm>
        </p:spPr>
        <p:txBody>
          <a:bodyPr/>
          <a:lstStyle/>
          <a:p>
            <a:pPr eaLnBrk="1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Must </a:t>
            </a:r>
            <a:r>
              <a:rPr lang="en-US" altLang="en-US" i="1" dirty="0"/>
              <a:t>identify</a:t>
            </a:r>
            <a:r>
              <a:rPr lang="en-US" altLang="en-US" dirty="0"/>
              <a:t> and </a:t>
            </a:r>
            <a:r>
              <a:rPr lang="en-US" altLang="en-US" dirty="0">
                <a:highlight>
                  <a:srgbClr val="FFFF00"/>
                </a:highlight>
              </a:rPr>
              <a:t>stop </a:t>
            </a:r>
            <a:r>
              <a:rPr lang="en-US" altLang="en-US" b="1" dirty="0">
                <a:highlight>
                  <a:srgbClr val="FFFF00"/>
                </a:highlight>
              </a:rPr>
              <a:t>love busters.</a:t>
            </a:r>
          </a:p>
          <a:p>
            <a:pPr eaLnBrk="1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Walls of resentment creates </a:t>
            </a:r>
            <a:r>
              <a:rPr lang="en-US" altLang="en-US" i="1" dirty="0">
                <a:highlight>
                  <a:srgbClr val="FFFF00"/>
                </a:highlight>
              </a:rPr>
              <a:t>emotional divorce</a:t>
            </a:r>
            <a:r>
              <a:rPr lang="en-US" altLang="en-US" dirty="0">
                <a:highlight>
                  <a:srgbClr val="FFFF00"/>
                </a:highlight>
              </a:rPr>
              <a:t>!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>
            <a:extLst>
              <a:ext uri="{FF2B5EF4-FFF2-40B4-BE49-F238E27FC236}">
                <a16:creationId xmlns:a16="http://schemas.microsoft.com/office/drawing/2014/main" id="{3898E38D-0F91-42EC-B30B-C3C9AB5F9DA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4825"/>
            <a:chOff x="0" y="0"/>
            <a:chExt cx="5759" cy="4318"/>
          </a:xfrm>
        </p:grpSpPr>
        <p:sp>
          <p:nvSpPr>
            <p:cNvPr id="4098" name="Rectangle 2">
              <a:extLst>
                <a:ext uri="{FF2B5EF4-FFF2-40B4-BE49-F238E27FC236}">
                  <a16:creationId xmlns:a16="http://schemas.microsoft.com/office/drawing/2014/main" id="{0F0D8B60-571C-45CA-8799-284CDB1A6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768" cy="4314"/>
            </a:xfrm>
            <a:prstGeom prst="rect">
              <a:avLst/>
            </a:prstGeom>
            <a:solidFill>
              <a:srgbClr val="CC0066">
                <a:alpha val="34999"/>
              </a:srgbClr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347B51BE-B5B2-4799-913E-C2E2668B77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550" y="843"/>
              <a:ext cx="662" cy="5760"/>
            </a:xfrm>
            <a:prstGeom prst="rect">
              <a:avLst/>
            </a:prstGeom>
            <a:solidFill>
              <a:srgbClr val="CC0066"/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pic>
          <p:nvPicPr>
            <p:cNvPr id="3085" name="Picture 4">
              <a:extLst>
                <a:ext uri="{FF2B5EF4-FFF2-40B4-BE49-F238E27FC236}">
                  <a16:creationId xmlns:a16="http://schemas.microsoft.com/office/drawing/2014/main" id="{BE52A21C-CB79-45D4-9C0E-5975F0AD78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057"/>
              <a:ext cx="1490" cy="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3086" name="Group 5">
              <a:extLst>
                <a:ext uri="{FF2B5EF4-FFF2-40B4-BE49-F238E27FC236}">
                  <a16:creationId xmlns:a16="http://schemas.microsoft.com/office/drawing/2014/main" id="{FFDBBA34-9189-4257-A828-01C00218B5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63" y="3409"/>
              <a:ext cx="1478" cy="602"/>
              <a:chOff x="1463" y="3409"/>
              <a:chExt cx="1478" cy="602"/>
            </a:xfrm>
          </p:grpSpPr>
          <p:pic>
            <p:nvPicPr>
              <p:cNvPr id="3087" name="Picture 6">
                <a:extLst>
                  <a:ext uri="{FF2B5EF4-FFF2-40B4-BE49-F238E27FC236}">
                    <a16:creationId xmlns:a16="http://schemas.microsoft.com/office/drawing/2014/main" id="{473894D7-0BCB-49A1-8165-C11635CFED3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3" y="3409"/>
                <a:ext cx="1358" cy="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3088" name="Picture 7">
                <a:extLst>
                  <a:ext uri="{FF2B5EF4-FFF2-40B4-BE49-F238E27FC236}">
                    <a16:creationId xmlns:a16="http://schemas.microsoft.com/office/drawing/2014/main" id="{F9BCB2B8-8C49-406E-80C7-2B07A4C4724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7" y="3621"/>
                <a:ext cx="1215" cy="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" name="Group 8">
            <a:extLst>
              <a:ext uri="{FF2B5EF4-FFF2-40B4-BE49-F238E27FC236}">
                <a16:creationId xmlns:a16="http://schemas.microsoft.com/office/drawing/2014/main" id="{002A82B6-059C-4CAF-89B5-AA463A5CAEF1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554753"/>
            <a:ext cx="6916738" cy="2344738"/>
            <a:chOff x="1402" y="1152"/>
            <a:chExt cx="4357" cy="1477"/>
          </a:xfrm>
        </p:grpSpPr>
        <p:sp>
          <p:nvSpPr>
            <p:cNvPr id="4105" name="AutoShape 9">
              <a:extLst>
                <a:ext uri="{FF2B5EF4-FFF2-40B4-BE49-F238E27FC236}">
                  <a16:creationId xmlns:a16="http://schemas.microsoft.com/office/drawing/2014/main" id="{77486A39-E0D7-40E5-A651-696465A3C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4" y="1274"/>
              <a:ext cx="4074" cy="1211"/>
            </a:xfrm>
            <a:prstGeom prst="roundRect">
              <a:avLst>
                <a:gd name="adj" fmla="val 6676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4000">
                  <a:solidFill>
                    <a:srgbClr val="CC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Both must learn to </a:t>
              </a:r>
              <a:r>
                <a:rPr lang="en-US" sz="4000" b="1">
                  <a:solidFill>
                    <a:srgbClr val="CC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care</a:t>
              </a:r>
              <a:r>
                <a:rPr lang="en-US" sz="4000">
                  <a:solidFill>
                    <a:srgbClr val="CC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 and </a:t>
              </a:r>
              <a:r>
                <a:rPr lang="en-US" sz="4000" b="1">
                  <a:solidFill>
                    <a:srgbClr val="CC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protect</a:t>
              </a:r>
              <a:r>
                <a:rPr lang="en-US" sz="4000">
                  <a:solidFill>
                    <a:srgbClr val="CC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 each other in practical ways!</a:t>
              </a:r>
            </a:p>
          </p:txBody>
        </p:sp>
        <p:grpSp>
          <p:nvGrpSpPr>
            <p:cNvPr id="3077" name="Group 10">
              <a:extLst>
                <a:ext uri="{FF2B5EF4-FFF2-40B4-BE49-F238E27FC236}">
                  <a16:creationId xmlns:a16="http://schemas.microsoft.com/office/drawing/2014/main" id="{DAC0E462-FF9B-4E53-94F9-87E8396D7D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02" y="1152"/>
              <a:ext cx="4346" cy="133"/>
              <a:chOff x="1402" y="1152"/>
              <a:chExt cx="4346" cy="133"/>
            </a:xfrm>
          </p:grpSpPr>
          <p:pic>
            <p:nvPicPr>
              <p:cNvPr id="3081" name="Picture 11">
                <a:extLst>
                  <a:ext uri="{FF2B5EF4-FFF2-40B4-BE49-F238E27FC236}">
                    <a16:creationId xmlns:a16="http://schemas.microsoft.com/office/drawing/2014/main" id="{52D71FC3-9FC3-49C3-A39F-AA23271165A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02" y="1152"/>
                <a:ext cx="434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3082" name="Text Box 12">
                <a:extLst>
                  <a:ext uri="{FF2B5EF4-FFF2-40B4-BE49-F238E27FC236}">
                    <a16:creationId xmlns:a16="http://schemas.microsoft.com/office/drawing/2014/main" id="{EB82D3ED-82AB-4464-AE80-EFBE2C6C1B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3524" y="-942"/>
                <a:ext cx="106" cy="4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3078" name="Group 13">
              <a:extLst>
                <a:ext uri="{FF2B5EF4-FFF2-40B4-BE49-F238E27FC236}">
                  <a16:creationId xmlns:a16="http://schemas.microsoft.com/office/drawing/2014/main" id="{7EEB48D7-7AD8-48CE-9D67-A1065F1E83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09" y="2496"/>
              <a:ext cx="4350" cy="133"/>
              <a:chOff x="1409" y="2496"/>
              <a:chExt cx="4350" cy="133"/>
            </a:xfrm>
          </p:grpSpPr>
          <p:pic>
            <p:nvPicPr>
              <p:cNvPr id="3079" name="Picture 14">
                <a:extLst>
                  <a:ext uri="{FF2B5EF4-FFF2-40B4-BE49-F238E27FC236}">
                    <a16:creationId xmlns:a16="http://schemas.microsoft.com/office/drawing/2014/main" id="{E1428ADE-83FB-40CD-89F5-662480E770B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09" y="2496"/>
                <a:ext cx="435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3080" name="Text Box 15">
                <a:extLst>
                  <a:ext uri="{FF2B5EF4-FFF2-40B4-BE49-F238E27FC236}">
                    <a16:creationId xmlns:a16="http://schemas.microsoft.com/office/drawing/2014/main" id="{35573382-58B0-4397-B1F8-4D7A9A8332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3533" y="399"/>
                <a:ext cx="106" cy="4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1">
            <a:extLst>
              <a:ext uri="{FF2B5EF4-FFF2-40B4-BE49-F238E27FC236}">
                <a16:creationId xmlns:a16="http://schemas.microsoft.com/office/drawing/2014/main" id="{086FAC8E-F039-4AA3-BBFD-55A2D4B1855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4825"/>
            <a:chOff x="0" y="0"/>
            <a:chExt cx="5759" cy="4318"/>
          </a:xfrm>
        </p:grpSpPr>
        <p:sp>
          <p:nvSpPr>
            <p:cNvPr id="18434" name="Rectangle 2">
              <a:extLst>
                <a:ext uri="{FF2B5EF4-FFF2-40B4-BE49-F238E27FC236}">
                  <a16:creationId xmlns:a16="http://schemas.microsoft.com/office/drawing/2014/main" id="{E581AE79-C8C7-4F10-BA69-33002A149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768" cy="4314"/>
            </a:xfrm>
            <a:prstGeom prst="rect">
              <a:avLst/>
            </a:prstGeom>
            <a:solidFill>
              <a:srgbClr val="CC0066">
                <a:alpha val="34999"/>
              </a:srgbClr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sp>
          <p:nvSpPr>
            <p:cNvPr id="18435" name="Rectangle 3">
              <a:extLst>
                <a:ext uri="{FF2B5EF4-FFF2-40B4-BE49-F238E27FC236}">
                  <a16:creationId xmlns:a16="http://schemas.microsoft.com/office/drawing/2014/main" id="{65AB919D-D4F8-4306-9BBD-6D7F2B1418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550" y="843"/>
              <a:ext cx="662" cy="5760"/>
            </a:xfrm>
            <a:prstGeom prst="rect">
              <a:avLst/>
            </a:prstGeom>
            <a:solidFill>
              <a:srgbClr val="CC0066"/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pic>
          <p:nvPicPr>
            <p:cNvPr id="17424" name="Picture 4">
              <a:extLst>
                <a:ext uri="{FF2B5EF4-FFF2-40B4-BE49-F238E27FC236}">
                  <a16:creationId xmlns:a16="http://schemas.microsoft.com/office/drawing/2014/main" id="{550FCA61-D008-4F05-B247-9AB54146A6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057"/>
              <a:ext cx="1490" cy="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pic>
        <p:nvPicPr>
          <p:cNvPr id="17411" name="Picture 5">
            <a:extLst>
              <a:ext uri="{FF2B5EF4-FFF2-40B4-BE49-F238E27FC236}">
                <a16:creationId xmlns:a16="http://schemas.microsoft.com/office/drawing/2014/main" id="{D751A91F-9973-4D80-B3D5-B83B0E547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5327650"/>
            <a:ext cx="23828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412" name="Picture 6">
            <a:extLst>
              <a:ext uri="{FF2B5EF4-FFF2-40B4-BE49-F238E27FC236}">
                <a16:creationId xmlns:a16="http://schemas.microsoft.com/office/drawing/2014/main" id="{10D89B4B-0263-4883-9162-77DB0A724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699125"/>
            <a:ext cx="21336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17413" name="Group 7">
            <a:extLst>
              <a:ext uri="{FF2B5EF4-FFF2-40B4-BE49-F238E27FC236}">
                <a16:creationId xmlns:a16="http://schemas.microsoft.com/office/drawing/2014/main" id="{7AB7CB24-0185-448C-8296-1FFEE5DA90E7}"/>
              </a:ext>
            </a:extLst>
          </p:cNvPr>
          <p:cNvGrpSpPr>
            <a:grpSpLocks/>
          </p:cNvGrpSpPr>
          <p:nvPr/>
        </p:nvGrpSpPr>
        <p:grpSpPr bwMode="auto">
          <a:xfrm>
            <a:off x="1858963" y="1200150"/>
            <a:ext cx="6899275" cy="139700"/>
            <a:chOff x="1171" y="756"/>
            <a:chExt cx="4346" cy="88"/>
          </a:xfrm>
        </p:grpSpPr>
        <p:pic>
          <p:nvPicPr>
            <p:cNvPr id="17420" name="Picture 8">
              <a:extLst>
                <a:ext uri="{FF2B5EF4-FFF2-40B4-BE49-F238E27FC236}">
                  <a16:creationId xmlns:a16="http://schemas.microsoft.com/office/drawing/2014/main" id="{CEBB3E50-8316-4A73-B30F-AD3C190994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" y="756"/>
              <a:ext cx="434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7421" name="Text Box 9">
              <a:extLst>
                <a:ext uri="{FF2B5EF4-FFF2-40B4-BE49-F238E27FC236}">
                  <a16:creationId xmlns:a16="http://schemas.microsoft.com/office/drawing/2014/main" id="{E0D04F8E-F723-47E3-A59C-2321C24E95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10" y="-1361"/>
              <a:ext cx="70" cy="4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7414" name="Group 10">
            <a:extLst>
              <a:ext uri="{FF2B5EF4-FFF2-40B4-BE49-F238E27FC236}">
                <a16:creationId xmlns:a16="http://schemas.microsoft.com/office/drawing/2014/main" id="{2E96D98A-7E11-47EA-B61C-0D2F0038EC68}"/>
              </a:ext>
            </a:extLst>
          </p:cNvPr>
          <p:cNvGrpSpPr>
            <a:grpSpLocks/>
          </p:cNvGrpSpPr>
          <p:nvPr/>
        </p:nvGrpSpPr>
        <p:grpSpPr bwMode="auto">
          <a:xfrm>
            <a:off x="1962150" y="4505325"/>
            <a:ext cx="6899275" cy="138113"/>
            <a:chOff x="1236" y="2838"/>
            <a:chExt cx="4346" cy="87"/>
          </a:xfrm>
        </p:grpSpPr>
        <p:pic>
          <p:nvPicPr>
            <p:cNvPr id="17418" name="Picture 11">
              <a:extLst>
                <a:ext uri="{FF2B5EF4-FFF2-40B4-BE49-F238E27FC236}">
                  <a16:creationId xmlns:a16="http://schemas.microsoft.com/office/drawing/2014/main" id="{32457157-155A-4B31-9C0A-7D8E870F5A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6" y="2838"/>
              <a:ext cx="43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7419" name="Text Box 12">
              <a:extLst>
                <a:ext uri="{FF2B5EF4-FFF2-40B4-BE49-F238E27FC236}">
                  <a16:creationId xmlns:a16="http://schemas.microsoft.com/office/drawing/2014/main" id="{43DD1517-191A-4AEF-8AF0-E6D236670D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76" y="721"/>
              <a:ext cx="70" cy="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17415" name="Rectangle 13">
            <a:extLst>
              <a:ext uri="{FF2B5EF4-FFF2-40B4-BE49-F238E27FC236}">
                <a16:creationId xmlns:a16="http://schemas.microsoft.com/office/drawing/2014/main" id="{F00CC199-25B2-4E0A-B402-ED449C0F8B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5950" y="128588"/>
            <a:ext cx="6800850" cy="14351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b="1"/>
              <a:t>Parenting Principle Eph 6:4</a:t>
            </a:r>
          </a:p>
        </p:txBody>
      </p:sp>
      <p:sp>
        <p:nvSpPr>
          <p:cNvPr id="18446" name="Rectangle 14">
            <a:extLst>
              <a:ext uri="{FF2B5EF4-FFF2-40B4-BE49-F238E27FC236}">
                <a16:creationId xmlns:a16="http://schemas.microsoft.com/office/drawing/2014/main" id="{029D8D07-8F10-475B-9846-60D0D281A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39925" y="1509713"/>
            <a:ext cx="6731000" cy="3665537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4000" dirty="0"/>
              <a:t>1st: “Provoke not your children to wrath;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4000" dirty="0"/>
              <a:t>2nd:   but </a:t>
            </a:r>
            <a:r>
              <a:rPr lang="en-US" altLang="en-US" sz="4000" i="1" dirty="0">
                <a:highlight>
                  <a:srgbClr val="FFFF00"/>
                </a:highlight>
              </a:rPr>
              <a:t>nurture</a:t>
            </a:r>
            <a:r>
              <a:rPr lang="en-US" altLang="en-US" sz="4000" dirty="0"/>
              <a:t> them in the discipline and admonition of the Lord.”  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4000" dirty="0"/>
              <a:t> </a:t>
            </a:r>
          </a:p>
        </p:txBody>
      </p:sp>
      <p:pic>
        <p:nvPicPr>
          <p:cNvPr id="18447" name="Picture 15">
            <a:extLst>
              <a:ext uri="{FF2B5EF4-FFF2-40B4-BE49-F238E27FC236}">
                <a16:creationId xmlns:a16="http://schemas.microsoft.com/office/drawing/2014/main" id="{E37B9D15-F12E-4DC1-9C06-B77AD6BB9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5" y="1676400"/>
            <a:ext cx="106680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6" dur="18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2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6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6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3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 additive="repl">
                                        <p:cTn id="21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 additive="repl">
                                        <p:cTn id="22" dur="166" decel="50000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23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 additive="repl">
                                        <p:cTn id="24" dur="166" decel="50000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25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 additive="repl">
                                        <p:cTn id="26" dur="166" decel="50000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27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 additive="repl">
                                        <p:cTn id="28" dur="166" decel="50000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1">
            <a:extLst>
              <a:ext uri="{FF2B5EF4-FFF2-40B4-BE49-F238E27FC236}">
                <a16:creationId xmlns:a16="http://schemas.microsoft.com/office/drawing/2014/main" id="{086FAC8E-F039-4AA3-BBFD-55A2D4B1855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4825"/>
            <a:chOff x="0" y="0"/>
            <a:chExt cx="5759" cy="4318"/>
          </a:xfrm>
        </p:grpSpPr>
        <p:sp>
          <p:nvSpPr>
            <p:cNvPr id="18434" name="Rectangle 2">
              <a:extLst>
                <a:ext uri="{FF2B5EF4-FFF2-40B4-BE49-F238E27FC236}">
                  <a16:creationId xmlns:a16="http://schemas.microsoft.com/office/drawing/2014/main" id="{E581AE79-C8C7-4F10-BA69-33002A149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768" cy="4314"/>
            </a:xfrm>
            <a:prstGeom prst="rect">
              <a:avLst/>
            </a:prstGeom>
            <a:solidFill>
              <a:srgbClr val="CC0066">
                <a:alpha val="34999"/>
              </a:srgbClr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sp>
          <p:nvSpPr>
            <p:cNvPr id="18435" name="Rectangle 3">
              <a:extLst>
                <a:ext uri="{FF2B5EF4-FFF2-40B4-BE49-F238E27FC236}">
                  <a16:creationId xmlns:a16="http://schemas.microsoft.com/office/drawing/2014/main" id="{65AB919D-D4F8-4306-9BBD-6D7F2B1418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550" y="843"/>
              <a:ext cx="662" cy="5760"/>
            </a:xfrm>
            <a:prstGeom prst="rect">
              <a:avLst/>
            </a:prstGeom>
            <a:solidFill>
              <a:srgbClr val="CC0066"/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pic>
          <p:nvPicPr>
            <p:cNvPr id="17424" name="Picture 4">
              <a:extLst>
                <a:ext uri="{FF2B5EF4-FFF2-40B4-BE49-F238E27FC236}">
                  <a16:creationId xmlns:a16="http://schemas.microsoft.com/office/drawing/2014/main" id="{550FCA61-D008-4F05-B247-9AB54146A6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057"/>
              <a:ext cx="1490" cy="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pic>
        <p:nvPicPr>
          <p:cNvPr id="17411" name="Picture 5">
            <a:extLst>
              <a:ext uri="{FF2B5EF4-FFF2-40B4-BE49-F238E27FC236}">
                <a16:creationId xmlns:a16="http://schemas.microsoft.com/office/drawing/2014/main" id="{D751A91F-9973-4D80-B3D5-B83B0E547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5327650"/>
            <a:ext cx="23828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412" name="Picture 6">
            <a:extLst>
              <a:ext uri="{FF2B5EF4-FFF2-40B4-BE49-F238E27FC236}">
                <a16:creationId xmlns:a16="http://schemas.microsoft.com/office/drawing/2014/main" id="{10D89B4B-0263-4883-9162-77DB0A724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699125"/>
            <a:ext cx="21336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17413" name="Group 7">
            <a:extLst>
              <a:ext uri="{FF2B5EF4-FFF2-40B4-BE49-F238E27FC236}">
                <a16:creationId xmlns:a16="http://schemas.microsoft.com/office/drawing/2014/main" id="{7AB7CB24-0185-448C-8296-1FFEE5DA90E7}"/>
              </a:ext>
            </a:extLst>
          </p:cNvPr>
          <p:cNvGrpSpPr>
            <a:grpSpLocks/>
          </p:cNvGrpSpPr>
          <p:nvPr/>
        </p:nvGrpSpPr>
        <p:grpSpPr bwMode="auto">
          <a:xfrm>
            <a:off x="1859756" y="852198"/>
            <a:ext cx="6899275" cy="139700"/>
            <a:chOff x="1171" y="756"/>
            <a:chExt cx="4346" cy="88"/>
          </a:xfrm>
        </p:grpSpPr>
        <p:pic>
          <p:nvPicPr>
            <p:cNvPr id="17420" name="Picture 8">
              <a:extLst>
                <a:ext uri="{FF2B5EF4-FFF2-40B4-BE49-F238E27FC236}">
                  <a16:creationId xmlns:a16="http://schemas.microsoft.com/office/drawing/2014/main" id="{CEBB3E50-8316-4A73-B30F-AD3C190994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" y="756"/>
              <a:ext cx="434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7421" name="Text Box 9">
              <a:extLst>
                <a:ext uri="{FF2B5EF4-FFF2-40B4-BE49-F238E27FC236}">
                  <a16:creationId xmlns:a16="http://schemas.microsoft.com/office/drawing/2014/main" id="{E0D04F8E-F723-47E3-A59C-2321C24E95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10" y="-1361"/>
              <a:ext cx="70" cy="4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7414" name="Group 10">
            <a:extLst>
              <a:ext uri="{FF2B5EF4-FFF2-40B4-BE49-F238E27FC236}">
                <a16:creationId xmlns:a16="http://schemas.microsoft.com/office/drawing/2014/main" id="{2E96D98A-7E11-47EA-B61C-0D2F0038EC68}"/>
              </a:ext>
            </a:extLst>
          </p:cNvPr>
          <p:cNvGrpSpPr>
            <a:grpSpLocks/>
          </p:cNvGrpSpPr>
          <p:nvPr/>
        </p:nvGrpSpPr>
        <p:grpSpPr bwMode="auto">
          <a:xfrm>
            <a:off x="1962150" y="4505325"/>
            <a:ext cx="6899275" cy="138113"/>
            <a:chOff x="1236" y="2838"/>
            <a:chExt cx="4346" cy="87"/>
          </a:xfrm>
        </p:grpSpPr>
        <p:pic>
          <p:nvPicPr>
            <p:cNvPr id="17418" name="Picture 11">
              <a:extLst>
                <a:ext uri="{FF2B5EF4-FFF2-40B4-BE49-F238E27FC236}">
                  <a16:creationId xmlns:a16="http://schemas.microsoft.com/office/drawing/2014/main" id="{32457157-155A-4B31-9C0A-7D8E870F5A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6" y="2838"/>
              <a:ext cx="43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7419" name="Text Box 12">
              <a:extLst>
                <a:ext uri="{FF2B5EF4-FFF2-40B4-BE49-F238E27FC236}">
                  <a16:creationId xmlns:a16="http://schemas.microsoft.com/office/drawing/2014/main" id="{43DD1517-191A-4AEF-8AF0-E6D236670D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76" y="721"/>
              <a:ext cx="70" cy="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17415" name="Rectangle 13">
            <a:extLst>
              <a:ext uri="{FF2B5EF4-FFF2-40B4-BE49-F238E27FC236}">
                <a16:creationId xmlns:a16="http://schemas.microsoft.com/office/drawing/2014/main" id="{F00CC199-25B2-4E0A-B402-ED449C0F8B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5950" y="128588"/>
            <a:ext cx="6800850" cy="877741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b="1" dirty="0"/>
              <a:t>Practical Applications of:</a:t>
            </a:r>
          </a:p>
        </p:txBody>
      </p:sp>
      <p:sp>
        <p:nvSpPr>
          <p:cNvPr id="18446" name="Rectangle 14">
            <a:extLst>
              <a:ext uri="{FF2B5EF4-FFF2-40B4-BE49-F238E27FC236}">
                <a16:creationId xmlns:a16="http://schemas.microsoft.com/office/drawing/2014/main" id="{029D8D07-8F10-475B-9846-60D0D281A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2768" y="993486"/>
            <a:ext cx="7159626" cy="3665537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b="1" dirty="0">
                <a:highlight>
                  <a:srgbClr val="FFFF00"/>
                </a:highlight>
              </a:rPr>
              <a:t>Love</a:t>
            </a:r>
            <a:r>
              <a:rPr lang="en-US" altLang="en-US" dirty="0">
                <a:highlight>
                  <a:srgbClr val="FFFF00"/>
                </a:highlight>
              </a:rPr>
              <a:t> </a:t>
            </a:r>
          </a:p>
          <a:p>
            <a:pPr marL="741363" lvl="1" indent="-341313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“Husbands </a:t>
            </a:r>
            <a:r>
              <a:rPr lang="en-US" altLang="en-US" sz="2400" dirty="0">
                <a:highlight>
                  <a:srgbClr val="FFFF00"/>
                </a:highlight>
              </a:rPr>
              <a:t>love your wives </a:t>
            </a:r>
            <a:r>
              <a:rPr lang="en-US" altLang="en-US" sz="2400" dirty="0"/>
              <a:t>even as Christ loved the church” (Eph 5:25-28).</a:t>
            </a:r>
          </a:p>
          <a:p>
            <a:pPr marL="741363" lvl="1" indent="-341313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“Wives are to </a:t>
            </a:r>
            <a:r>
              <a:rPr lang="en-US" altLang="en-US" sz="2400" dirty="0">
                <a:highlight>
                  <a:srgbClr val="FFFF00"/>
                </a:highlight>
              </a:rPr>
              <a:t>love their husbands</a:t>
            </a:r>
            <a:r>
              <a:rPr lang="en-US" altLang="en-US" sz="2400" dirty="0"/>
              <a:t>” (Titus 2:4).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b="1" dirty="0">
                <a:highlight>
                  <a:srgbClr val="FFFF00"/>
                </a:highlight>
              </a:rPr>
              <a:t>Honor</a:t>
            </a:r>
            <a:r>
              <a:rPr lang="en-US" altLang="en-US" dirty="0"/>
              <a:t>  </a:t>
            </a:r>
          </a:p>
          <a:p>
            <a:pPr marL="741363" lvl="1" indent="-341313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“Husbands </a:t>
            </a:r>
            <a:r>
              <a:rPr lang="en-US" altLang="en-US" sz="2400" dirty="0">
                <a:highlight>
                  <a:srgbClr val="FFFF00"/>
                </a:highlight>
              </a:rPr>
              <a:t>honor</a:t>
            </a:r>
            <a:r>
              <a:rPr lang="en-US" altLang="en-US" sz="2400" dirty="0"/>
              <a:t> your wives” (I Peter 3:7).</a:t>
            </a:r>
          </a:p>
          <a:p>
            <a:pPr marL="741363" lvl="1" indent="-341313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“Wives are to </a:t>
            </a:r>
            <a:r>
              <a:rPr lang="en-US" altLang="en-US" sz="2400" dirty="0">
                <a:highlight>
                  <a:srgbClr val="FFFF00"/>
                </a:highlight>
              </a:rPr>
              <a:t>honor and respect</a:t>
            </a:r>
            <a:r>
              <a:rPr lang="en-US" altLang="en-US" sz="2400" dirty="0"/>
              <a:t> their husbands (Eph 5:33).  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040211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>
            <a:extLst>
              <a:ext uri="{FF2B5EF4-FFF2-40B4-BE49-F238E27FC236}">
                <a16:creationId xmlns:a16="http://schemas.microsoft.com/office/drawing/2014/main" id="{3898E38D-0F91-42EC-B30B-C3C9AB5F9DA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4825"/>
            <a:chOff x="0" y="0"/>
            <a:chExt cx="5759" cy="4318"/>
          </a:xfrm>
        </p:grpSpPr>
        <p:sp>
          <p:nvSpPr>
            <p:cNvPr id="4098" name="Rectangle 2">
              <a:extLst>
                <a:ext uri="{FF2B5EF4-FFF2-40B4-BE49-F238E27FC236}">
                  <a16:creationId xmlns:a16="http://schemas.microsoft.com/office/drawing/2014/main" id="{0F0D8B60-571C-45CA-8799-284CDB1A6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768" cy="4314"/>
            </a:xfrm>
            <a:prstGeom prst="rect">
              <a:avLst/>
            </a:prstGeom>
            <a:solidFill>
              <a:srgbClr val="CC0066">
                <a:alpha val="34999"/>
              </a:srgbClr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2" charset="0"/>
                <a:ea typeface="+mn-ea"/>
                <a:cs typeface="Lucida Sans Unicode" charset="0"/>
              </a:endParaRPr>
            </a:p>
          </p:txBody>
        </p:sp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347B51BE-B5B2-4799-913E-C2E2668B77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550" y="843"/>
              <a:ext cx="662" cy="5760"/>
            </a:xfrm>
            <a:prstGeom prst="rect">
              <a:avLst/>
            </a:prstGeom>
            <a:solidFill>
              <a:srgbClr val="CC0066"/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2" charset="0"/>
                <a:ea typeface="+mn-ea"/>
                <a:cs typeface="Lucida Sans Unicode" charset="0"/>
              </a:endParaRPr>
            </a:p>
          </p:txBody>
        </p:sp>
        <p:pic>
          <p:nvPicPr>
            <p:cNvPr id="3085" name="Picture 4">
              <a:extLst>
                <a:ext uri="{FF2B5EF4-FFF2-40B4-BE49-F238E27FC236}">
                  <a16:creationId xmlns:a16="http://schemas.microsoft.com/office/drawing/2014/main" id="{BE52A21C-CB79-45D4-9C0E-5975F0AD78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057"/>
              <a:ext cx="1490" cy="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3086" name="Group 5">
              <a:extLst>
                <a:ext uri="{FF2B5EF4-FFF2-40B4-BE49-F238E27FC236}">
                  <a16:creationId xmlns:a16="http://schemas.microsoft.com/office/drawing/2014/main" id="{FFDBBA34-9189-4257-A828-01C00218B5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63" y="3409"/>
              <a:ext cx="1478" cy="602"/>
              <a:chOff x="1463" y="3409"/>
              <a:chExt cx="1478" cy="602"/>
            </a:xfrm>
          </p:grpSpPr>
          <p:pic>
            <p:nvPicPr>
              <p:cNvPr id="3087" name="Picture 6">
                <a:extLst>
                  <a:ext uri="{FF2B5EF4-FFF2-40B4-BE49-F238E27FC236}">
                    <a16:creationId xmlns:a16="http://schemas.microsoft.com/office/drawing/2014/main" id="{473894D7-0BCB-49A1-8165-C11635CFED3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3" y="3409"/>
                <a:ext cx="1358" cy="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3088" name="Picture 7">
                <a:extLst>
                  <a:ext uri="{FF2B5EF4-FFF2-40B4-BE49-F238E27FC236}">
                    <a16:creationId xmlns:a16="http://schemas.microsoft.com/office/drawing/2014/main" id="{F9BCB2B8-8C49-406E-80C7-2B07A4C4724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7" y="3621"/>
                <a:ext cx="1215" cy="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" name="Group 8">
            <a:extLst>
              <a:ext uri="{FF2B5EF4-FFF2-40B4-BE49-F238E27FC236}">
                <a16:creationId xmlns:a16="http://schemas.microsoft.com/office/drawing/2014/main" id="{002A82B6-059C-4CAF-89B5-AA463A5CAEF1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554753"/>
            <a:ext cx="6916738" cy="2344738"/>
            <a:chOff x="1402" y="1152"/>
            <a:chExt cx="4357" cy="1477"/>
          </a:xfrm>
        </p:grpSpPr>
        <p:sp>
          <p:nvSpPr>
            <p:cNvPr id="4105" name="AutoShape 9">
              <a:extLst>
                <a:ext uri="{FF2B5EF4-FFF2-40B4-BE49-F238E27FC236}">
                  <a16:creationId xmlns:a16="http://schemas.microsoft.com/office/drawing/2014/main" id="{77486A39-E0D7-40E5-A651-696465A3C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4" y="1274"/>
              <a:ext cx="4074" cy="1270"/>
            </a:xfrm>
            <a:prstGeom prst="roundRect">
              <a:avLst>
                <a:gd name="adj" fmla="val 6676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  <a:ea typeface="+mn-ea"/>
                  <a:cs typeface="Arial" charset="0"/>
                </a:rPr>
                <a:t>Both must learn to 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highlight>
                    <a:srgbClr val="FFFF00"/>
                  </a:highlight>
                  <a:uLnTx/>
                  <a:uFillTx/>
                  <a:latin typeface="Arial" charset="0"/>
                  <a:ea typeface="+mn-ea"/>
                  <a:cs typeface="Arial" charset="0"/>
                </a:rPr>
                <a:t>care</a:t>
              </a:r>
              <a:r>
                <a: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  <a:ea typeface="+mn-ea"/>
                  <a:cs typeface="Arial" charset="0"/>
                </a:rPr>
                <a:t> and 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highlight>
                    <a:srgbClr val="FFFF00"/>
                  </a:highlight>
                  <a:uLnTx/>
                  <a:uFillTx/>
                  <a:latin typeface="Arial" charset="0"/>
                  <a:ea typeface="+mn-ea"/>
                  <a:cs typeface="Arial" charset="0"/>
                </a:rPr>
                <a:t>protect</a:t>
              </a:r>
              <a:r>
                <a: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  <a:ea typeface="+mn-ea"/>
                  <a:cs typeface="Arial" charset="0"/>
                </a:rPr>
                <a:t> each other in practical ways!</a:t>
              </a:r>
            </a:p>
          </p:txBody>
        </p:sp>
        <p:grpSp>
          <p:nvGrpSpPr>
            <p:cNvPr id="3077" name="Group 10">
              <a:extLst>
                <a:ext uri="{FF2B5EF4-FFF2-40B4-BE49-F238E27FC236}">
                  <a16:creationId xmlns:a16="http://schemas.microsoft.com/office/drawing/2014/main" id="{DAC0E462-FF9B-4E53-94F9-87E8396D7D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02" y="1152"/>
              <a:ext cx="4346" cy="133"/>
              <a:chOff x="1402" y="1152"/>
              <a:chExt cx="4346" cy="133"/>
            </a:xfrm>
          </p:grpSpPr>
          <p:pic>
            <p:nvPicPr>
              <p:cNvPr id="3081" name="Picture 11">
                <a:extLst>
                  <a:ext uri="{FF2B5EF4-FFF2-40B4-BE49-F238E27FC236}">
                    <a16:creationId xmlns:a16="http://schemas.microsoft.com/office/drawing/2014/main" id="{52D71FC3-9FC3-49C3-A39F-AA23271165A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02" y="1152"/>
                <a:ext cx="434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3082" name="Text Box 12">
                <a:extLst>
                  <a:ext uri="{FF2B5EF4-FFF2-40B4-BE49-F238E27FC236}">
                    <a16:creationId xmlns:a16="http://schemas.microsoft.com/office/drawing/2014/main" id="{EB82D3ED-82AB-4464-AE80-EFBE2C6C1B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3524" y="-942"/>
                <a:ext cx="106" cy="4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Lucida Sans Unicode" panose="020B0602030504020204" pitchFamily="34" charset="0"/>
                </a:endParaRPr>
              </a:p>
            </p:txBody>
          </p:sp>
        </p:grpSp>
        <p:grpSp>
          <p:nvGrpSpPr>
            <p:cNvPr id="3078" name="Group 13">
              <a:extLst>
                <a:ext uri="{FF2B5EF4-FFF2-40B4-BE49-F238E27FC236}">
                  <a16:creationId xmlns:a16="http://schemas.microsoft.com/office/drawing/2014/main" id="{7EEB48D7-7AD8-48CE-9D67-A1065F1E83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09" y="2496"/>
              <a:ext cx="4350" cy="133"/>
              <a:chOff x="1409" y="2496"/>
              <a:chExt cx="4350" cy="133"/>
            </a:xfrm>
          </p:grpSpPr>
          <p:pic>
            <p:nvPicPr>
              <p:cNvPr id="3079" name="Picture 14">
                <a:extLst>
                  <a:ext uri="{FF2B5EF4-FFF2-40B4-BE49-F238E27FC236}">
                    <a16:creationId xmlns:a16="http://schemas.microsoft.com/office/drawing/2014/main" id="{E1428ADE-83FB-40CD-89F5-662480E770B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09" y="2496"/>
                <a:ext cx="435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3080" name="Text Box 15">
                <a:extLst>
                  <a:ext uri="{FF2B5EF4-FFF2-40B4-BE49-F238E27FC236}">
                    <a16:creationId xmlns:a16="http://schemas.microsoft.com/office/drawing/2014/main" id="{35573382-58B0-4397-B1F8-4D7A9A8332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3533" y="399"/>
                <a:ext cx="106" cy="4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Lucida Sans Unicode" panose="020B0602030504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70298989"/>
      </p:ext>
    </p:extLst>
  </p:cSld>
  <p:clrMapOvr>
    <a:masterClrMapping/>
  </p:clrMapOvr>
  <p:transition spd="slow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>
            <a:extLst>
              <a:ext uri="{FF2B5EF4-FFF2-40B4-BE49-F238E27FC236}">
                <a16:creationId xmlns:a16="http://schemas.microsoft.com/office/drawing/2014/main" id="{6E3D9C22-C5E0-49CC-A279-5A7C775058B6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42413" cy="6854825"/>
            <a:chOff x="0" y="1"/>
            <a:chExt cx="5759" cy="4318"/>
          </a:xfrm>
        </p:grpSpPr>
        <p:sp>
          <p:nvSpPr>
            <p:cNvPr id="3074" name="Rectangle 2">
              <a:extLst>
                <a:ext uri="{FF2B5EF4-FFF2-40B4-BE49-F238E27FC236}">
                  <a16:creationId xmlns:a16="http://schemas.microsoft.com/office/drawing/2014/main" id="{8418F905-CFF4-40D2-B0A0-00EB22284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1"/>
              <a:ext cx="768" cy="4319"/>
            </a:xfrm>
            <a:prstGeom prst="rect">
              <a:avLst/>
            </a:prstGeom>
            <a:solidFill>
              <a:srgbClr val="CC0066">
                <a:alpha val="34999"/>
              </a:srgbClr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2" charset="0"/>
                <a:ea typeface="+mn-ea"/>
                <a:cs typeface="Lucida Sans Unicode" charset="0"/>
              </a:endParaRPr>
            </a:p>
          </p:txBody>
        </p:sp>
        <p:sp>
          <p:nvSpPr>
            <p:cNvPr id="3075" name="Rectangle 3">
              <a:extLst>
                <a:ext uri="{FF2B5EF4-FFF2-40B4-BE49-F238E27FC236}">
                  <a16:creationId xmlns:a16="http://schemas.microsoft.com/office/drawing/2014/main" id="{BC0536E0-57F4-4E3C-8CDD-5FA24E5E84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300" y="-1652"/>
              <a:ext cx="1161" cy="5760"/>
            </a:xfrm>
            <a:prstGeom prst="rect">
              <a:avLst/>
            </a:prstGeom>
            <a:solidFill>
              <a:srgbClr val="CC0066"/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2" charset="0"/>
                <a:ea typeface="+mn-ea"/>
                <a:cs typeface="Lucida Sans Unicode" charset="0"/>
              </a:endParaRPr>
            </a:p>
          </p:txBody>
        </p:sp>
        <p:pic>
          <p:nvPicPr>
            <p:cNvPr id="2053" name="Picture 4">
              <a:extLst>
                <a:ext uri="{FF2B5EF4-FFF2-40B4-BE49-F238E27FC236}">
                  <a16:creationId xmlns:a16="http://schemas.microsoft.com/office/drawing/2014/main" id="{5E2C0E2B-851D-4E3D-B0E7-510DA022B4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3" y="1494"/>
              <a:ext cx="3222" cy="2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2054" name="Group 5">
              <a:extLst>
                <a:ext uri="{FF2B5EF4-FFF2-40B4-BE49-F238E27FC236}">
                  <a16:creationId xmlns:a16="http://schemas.microsoft.com/office/drawing/2014/main" id="{43CBC1AB-292F-4742-BF42-2F9BC6703B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8" y="654"/>
              <a:ext cx="3034" cy="1134"/>
              <a:chOff x="918" y="654"/>
              <a:chExt cx="3034" cy="1134"/>
            </a:xfrm>
          </p:grpSpPr>
          <p:pic>
            <p:nvPicPr>
              <p:cNvPr id="2055" name="Picture 6">
                <a:extLst>
                  <a:ext uri="{FF2B5EF4-FFF2-40B4-BE49-F238E27FC236}">
                    <a16:creationId xmlns:a16="http://schemas.microsoft.com/office/drawing/2014/main" id="{1456F76D-7B86-4E68-AF45-F4CAD00FEEB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8" y="654"/>
                <a:ext cx="2741" cy="7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2056" name="Picture 7">
                <a:extLst>
                  <a:ext uri="{FF2B5EF4-FFF2-40B4-BE49-F238E27FC236}">
                    <a16:creationId xmlns:a16="http://schemas.microsoft.com/office/drawing/2014/main" id="{8BA3E52F-C850-49E6-AE23-98A414C601C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2" y="1040"/>
                <a:ext cx="2501" cy="7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618650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">
            <a:extLst>
              <a:ext uri="{FF2B5EF4-FFF2-40B4-BE49-F238E27FC236}">
                <a16:creationId xmlns:a16="http://schemas.microsoft.com/office/drawing/2014/main" id="{B38A3B9D-4380-47C7-98D2-1B52254FCD8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4825"/>
            <a:chOff x="0" y="0"/>
            <a:chExt cx="5759" cy="4318"/>
          </a:xfrm>
        </p:grpSpPr>
        <p:sp>
          <p:nvSpPr>
            <p:cNvPr id="5122" name="Rectangle 2">
              <a:extLst>
                <a:ext uri="{FF2B5EF4-FFF2-40B4-BE49-F238E27FC236}">
                  <a16:creationId xmlns:a16="http://schemas.microsoft.com/office/drawing/2014/main" id="{59418ACA-E8EC-4B99-A82F-33BC47624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768" cy="4314"/>
            </a:xfrm>
            <a:prstGeom prst="rect">
              <a:avLst/>
            </a:prstGeom>
            <a:solidFill>
              <a:srgbClr val="CC0066">
                <a:alpha val="34999"/>
              </a:srgbClr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sp>
          <p:nvSpPr>
            <p:cNvPr id="5123" name="Rectangle 3">
              <a:extLst>
                <a:ext uri="{FF2B5EF4-FFF2-40B4-BE49-F238E27FC236}">
                  <a16:creationId xmlns:a16="http://schemas.microsoft.com/office/drawing/2014/main" id="{E91A462C-DBD8-4037-82D8-D34A120CAF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550" y="843"/>
              <a:ext cx="662" cy="5760"/>
            </a:xfrm>
            <a:prstGeom prst="rect">
              <a:avLst/>
            </a:prstGeom>
            <a:solidFill>
              <a:srgbClr val="CC0066"/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pic>
          <p:nvPicPr>
            <p:cNvPr id="4106" name="Picture 4">
              <a:extLst>
                <a:ext uri="{FF2B5EF4-FFF2-40B4-BE49-F238E27FC236}">
                  <a16:creationId xmlns:a16="http://schemas.microsoft.com/office/drawing/2014/main" id="{3DB95E63-448E-4899-A07B-C855DB2AE1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057"/>
              <a:ext cx="1490" cy="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4107" name="Group 5">
              <a:extLst>
                <a:ext uri="{FF2B5EF4-FFF2-40B4-BE49-F238E27FC236}">
                  <a16:creationId xmlns:a16="http://schemas.microsoft.com/office/drawing/2014/main" id="{4AB75176-3FC4-4FE6-B75D-CCF076459A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63" y="3409"/>
              <a:ext cx="1478" cy="602"/>
              <a:chOff x="1463" y="3409"/>
              <a:chExt cx="1478" cy="602"/>
            </a:xfrm>
          </p:grpSpPr>
          <p:pic>
            <p:nvPicPr>
              <p:cNvPr id="4108" name="Picture 6">
                <a:extLst>
                  <a:ext uri="{FF2B5EF4-FFF2-40B4-BE49-F238E27FC236}">
                    <a16:creationId xmlns:a16="http://schemas.microsoft.com/office/drawing/2014/main" id="{F85FA37D-425B-4CA4-B7D2-61402C075E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3" y="3409"/>
                <a:ext cx="1358" cy="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4109" name="Picture 7">
                <a:extLst>
                  <a:ext uri="{FF2B5EF4-FFF2-40B4-BE49-F238E27FC236}">
                    <a16:creationId xmlns:a16="http://schemas.microsoft.com/office/drawing/2014/main" id="{2DD1E6FC-7648-4C7E-B84D-7A53ADBFE6B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7" y="3621"/>
                <a:ext cx="1215" cy="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5128" name="Picture 8">
            <a:extLst>
              <a:ext uri="{FF2B5EF4-FFF2-40B4-BE49-F238E27FC236}">
                <a16:creationId xmlns:a16="http://schemas.microsoft.com/office/drawing/2014/main" id="{911FC7BF-A752-4FA5-9072-B30315C01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613" y="812800"/>
            <a:ext cx="2498725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129" name="Picture 9">
            <a:extLst>
              <a:ext uri="{FF2B5EF4-FFF2-40B4-BE49-F238E27FC236}">
                <a16:creationId xmlns:a16="http://schemas.microsoft.com/office/drawing/2014/main" id="{29385797-CA4D-47B5-A45C-2DBB4BDD2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728663"/>
            <a:ext cx="225425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30" name="WordArt 10">
            <a:extLst>
              <a:ext uri="{FF2B5EF4-FFF2-40B4-BE49-F238E27FC236}">
                <a16:creationId xmlns:a16="http://schemas.microsoft.com/office/drawing/2014/main" id="{E73353AF-0025-40B4-A58E-90DF4728C30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62213" y="4640263"/>
            <a:ext cx="1824037" cy="557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To Care</a:t>
            </a:r>
          </a:p>
        </p:txBody>
      </p:sp>
      <p:sp>
        <p:nvSpPr>
          <p:cNvPr id="5131" name="WordArt 11">
            <a:extLst>
              <a:ext uri="{FF2B5EF4-FFF2-40B4-BE49-F238E27FC236}">
                <a16:creationId xmlns:a16="http://schemas.microsoft.com/office/drawing/2014/main" id="{2FDBE6CC-A9AB-484E-9F1F-EBAE6FCF4E2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73688" y="4714875"/>
            <a:ext cx="2473325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To Protect</a:t>
            </a:r>
          </a:p>
        </p:txBody>
      </p:sp>
      <p:sp>
        <p:nvSpPr>
          <p:cNvPr id="5132" name="WordArt 12">
            <a:extLst>
              <a:ext uri="{FF2B5EF4-FFF2-40B4-BE49-F238E27FC236}">
                <a16:creationId xmlns:a16="http://schemas.microsoft.com/office/drawing/2014/main" id="{66244E91-148D-48EE-916D-B436FDCA148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00513" y="2108200"/>
            <a:ext cx="108743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  +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">
            <a:extLst>
              <a:ext uri="{FF2B5EF4-FFF2-40B4-BE49-F238E27FC236}">
                <a16:creationId xmlns:a16="http://schemas.microsoft.com/office/drawing/2014/main" id="{3772E0E8-4E38-4A20-A00A-766779E0CC5A}"/>
              </a:ext>
            </a:extLst>
          </p:cNvPr>
          <p:cNvGrpSpPr>
            <a:grpSpLocks/>
          </p:cNvGrpSpPr>
          <p:nvPr/>
        </p:nvGrpSpPr>
        <p:grpSpPr bwMode="auto">
          <a:xfrm>
            <a:off x="1588" y="0"/>
            <a:ext cx="9144001" cy="6856413"/>
            <a:chOff x="1" y="0"/>
            <a:chExt cx="5760" cy="4319"/>
          </a:xfrm>
        </p:grpSpPr>
        <p:sp>
          <p:nvSpPr>
            <p:cNvPr id="7170" name="Rectangle 2">
              <a:extLst>
                <a:ext uri="{FF2B5EF4-FFF2-40B4-BE49-F238E27FC236}">
                  <a16:creationId xmlns:a16="http://schemas.microsoft.com/office/drawing/2014/main" id="{661331D2-FBBE-41E0-ACB9-90F6D4FDF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768" cy="4314"/>
            </a:xfrm>
            <a:prstGeom prst="rect">
              <a:avLst/>
            </a:prstGeom>
            <a:solidFill>
              <a:srgbClr val="CC0066">
                <a:alpha val="34999"/>
              </a:srgbClr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2" charset="0"/>
                <a:ea typeface="+mn-ea"/>
                <a:cs typeface="Lucida Sans Unicode" charset="0"/>
              </a:endParaRPr>
            </a:p>
          </p:txBody>
        </p:sp>
        <p:sp>
          <p:nvSpPr>
            <p:cNvPr id="7171" name="Rectangle 3">
              <a:extLst>
                <a:ext uri="{FF2B5EF4-FFF2-40B4-BE49-F238E27FC236}">
                  <a16:creationId xmlns:a16="http://schemas.microsoft.com/office/drawing/2014/main" id="{264D22C4-EC75-4719-AEED-27FA59F84C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550" y="843"/>
              <a:ext cx="662" cy="5760"/>
            </a:xfrm>
            <a:prstGeom prst="rect">
              <a:avLst/>
            </a:prstGeom>
            <a:solidFill>
              <a:srgbClr val="CC0066"/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2" charset="0"/>
                <a:ea typeface="+mn-ea"/>
                <a:cs typeface="Lucida Sans Unicode" charset="0"/>
              </a:endParaRPr>
            </a:p>
          </p:txBody>
        </p:sp>
        <p:pic>
          <p:nvPicPr>
            <p:cNvPr id="6157" name="Picture 4">
              <a:extLst>
                <a:ext uri="{FF2B5EF4-FFF2-40B4-BE49-F238E27FC236}">
                  <a16:creationId xmlns:a16="http://schemas.microsoft.com/office/drawing/2014/main" id="{2211AA4E-2EF6-4A3F-89F4-8E4D874201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057"/>
              <a:ext cx="1490" cy="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6158" name="Group 5">
              <a:extLst>
                <a:ext uri="{FF2B5EF4-FFF2-40B4-BE49-F238E27FC236}">
                  <a16:creationId xmlns:a16="http://schemas.microsoft.com/office/drawing/2014/main" id="{780005EA-C457-4000-BA7A-A5730F77A5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63" y="3409"/>
              <a:ext cx="1479" cy="603"/>
              <a:chOff x="1463" y="3409"/>
              <a:chExt cx="1479" cy="603"/>
            </a:xfrm>
          </p:grpSpPr>
          <p:pic>
            <p:nvPicPr>
              <p:cNvPr id="6159" name="Picture 6">
                <a:extLst>
                  <a:ext uri="{FF2B5EF4-FFF2-40B4-BE49-F238E27FC236}">
                    <a16:creationId xmlns:a16="http://schemas.microsoft.com/office/drawing/2014/main" id="{91091FCF-3E82-4432-B9A7-779D65E48D9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3" y="3409"/>
                <a:ext cx="1358" cy="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6160" name="Picture 7">
                <a:extLst>
                  <a:ext uri="{FF2B5EF4-FFF2-40B4-BE49-F238E27FC236}">
                    <a16:creationId xmlns:a16="http://schemas.microsoft.com/office/drawing/2014/main" id="{AAB18CF3-A0BE-4E60-8DCC-8529CC71784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6" y="3621"/>
                <a:ext cx="1406" cy="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6147" name="Group 8">
            <a:extLst>
              <a:ext uri="{FF2B5EF4-FFF2-40B4-BE49-F238E27FC236}">
                <a16:creationId xmlns:a16="http://schemas.microsoft.com/office/drawing/2014/main" id="{91717558-0281-4B30-ABCF-2158ACEE7FEB}"/>
              </a:ext>
            </a:extLst>
          </p:cNvPr>
          <p:cNvGrpSpPr>
            <a:grpSpLocks/>
          </p:cNvGrpSpPr>
          <p:nvPr/>
        </p:nvGrpSpPr>
        <p:grpSpPr bwMode="auto">
          <a:xfrm>
            <a:off x="1749425" y="1371038"/>
            <a:ext cx="7165975" cy="2743762"/>
            <a:chOff x="1245" y="572"/>
            <a:chExt cx="4514" cy="2273"/>
          </a:xfrm>
        </p:grpSpPr>
        <p:sp>
          <p:nvSpPr>
            <p:cNvPr id="7177" name="AutoShape 9">
              <a:extLst>
                <a:ext uri="{FF2B5EF4-FFF2-40B4-BE49-F238E27FC236}">
                  <a16:creationId xmlns:a16="http://schemas.microsoft.com/office/drawing/2014/main" id="{C31AB25E-BB4A-4FC0-9D09-FFF75CCC0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5" y="759"/>
              <a:ext cx="4235" cy="424"/>
            </a:xfrm>
            <a:prstGeom prst="roundRect">
              <a:avLst>
                <a:gd name="adj" fmla="val 6676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grpSp>
          <p:nvGrpSpPr>
            <p:cNvPr id="6149" name="Group 10">
              <a:extLst>
                <a:ext uri="{FF2B5EF4-FFF2-40B4-BE49-F238E27FC236}">
                  <a16:creationId xmlns:a16="http://schemas.microsoft.com/office/drawing/2014/main" id="{E48BA781-952B-41E0-B673-B571FB303A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5" y="572"/>
              <a:ext cx="4502" cy="206"/>
              <a:chOff x="1245" y="572"/>
              <a:chExt cx="4502" cy="206"/>
            </a:xfrm>
          </p:grpSpPr>
          <p:pic>
            <p:nvPicPr>
              <p:cNvPr id="6153" name="Picture 11">
                <a:extLst>
                  <a:ext uri="{FF2B5EF4-FFF2-40B4-BE49-F238E27FC236}">
                    <a16:creationId xmlns:a16="http://schemas.microsoft.com/office/drawing/2014/main" id="{9097A40A-C246-451A-9EB6-A1394B859AD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5" y="572"/>
                <a:ext cx="4503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6154" name="Text Box 12">
                <a:extLst>
                  <a:ext uri="{FF2B5EF4-FFF2-40B4-BE49-F238E27FC236}">
                    <a16:creationId xmlns:a16="http://schemas.microsoft.com/office/drawing/2014/main" id="{D274B215-912C-43E2-AE88-9A73091121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3417" y="-1560"/>
                <a:ext cx="163" cy="44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Lucida Sans Unicode" panose="020B0602030504020204" pitchFamily="34" charset="0"/>
                </a:endParaRPr>
              </a:p>
            </p:txBody>
          </p:sp>
        </p:grpSp>
        <p:grpSp>
          <p:nvGrpSpPr>
            <p:cNvPr id="6150" name="Group 13">
              <a:extLst>
                <a:ext uri="{FF2B5EF4-FFF2-40B4-BE49-F238E27FC236}">
                  <a16:creationId xmlns:a16="http://schemas.microsoft.com/office/drawing/2014/main" id="{D0D77EE0-58F9-4EA2-B983-74F3CEF6D9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53" y="2639"/>
              <a:ext cx="4506" cy="206"/>
              <a:chOff x="1253" y="2639"/>
              <a:chExt cx="4506" cy="206"/>
            </a:xfrm>
          </p:grpSpPr>
          <p:pic>
            <p:nvPicPr>
              <p:cNvPr id="6151" name="Picture 14">
                <a:extLst>
                  <a:ext uri="{FF2B5EF4-FFF2-40B4-BE49-F238E27FC236}">
                    <a16:creationId xmlns:a16="http://schemas.microsoft.com/office/drawing/2014/main" id="{7367A738-3E73-41AD-880D-4E957DCD58D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3" y="2639"/>
                <a:ext cx="4507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6152" name="Text Box 15">
                <a:extLst>
                  <a:ext uri="{FF2B5EF4-FFF2-40B4-BE49-F238E27FC236}">
                    <a16:creationId xmlns:a16="http://schemas.microsoft.com/office/drawing/2014/main" id="{D60FBABC-50ED-4D89-A84C-51BC392124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3425" y="504"/>
                <a:ext cx="163" cy="4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Lucida Sans Unicode" panose="020B0602030504020204" pitchFamily="34" charset="0"/>
                </a:endParaRPr>
              </a:p>
            </p:txBody>
          </p:sp>
        </p:grpSp>
      </p:grpSp>
      <p:sp>
        <p:nvSpPr>
          <p:cNvPr id="17" name="Rectangle 1">
            <a:extLst>
              <a:ext uri="{FF2B5EF4-FFF2-40B4-BE49-F238E27FC236}">
                <a16:creationId xmlns:a16="http://schemas.microsoft.com/office/drawing/2014/main" id="{4064AED2-5829-4749-AA38-923D5819E92F}"/>
              </a:ext>
            </a:extLst>
          </p:cNvPr>
          <p:cNvSpPr txBox="1">
            <a:spLocks noChangeArrowheads="1"/>
          </p:cNvSpPr>
          <p:nvPr/>
        </p:nvSpPr>
        <p:spPr>
          <a:xfrm>
            <a:off x="2007394" y="70645"/>
            <a:ext cx="7022306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+mj-lt"/>
                <a:ea typeface="Lucida Sans Unicode" charset="0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Lucida Sans Unicode" charset="0"/>
                <a:cs typeface="Lucida Sans Unicode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Lucida Sans Unicode" charset="0"/>
                <a:cs typeface="Lucida Sans Unicode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Lucida Sans Unicode" charset="0"/>
                <a:cs typeface="Lucida Sans Unicode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Lucida Sans Unicode" charset="0"/>
                <a:cs typeface="Lucida Sans Unicode" charset="0"/>
              </a:defRPr>
            </a:lvl5pPr>
            <a:lvl6pPr marL="2514600" indent="-228600" algn="ctr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cs typeface="Lucida Sans Unicode" charset="0"/>
              </a:defRPr>
            </a:lvl6pPr>
            <a:lvl7pPr marL="2971800" indent="-228600" algn="ctr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cs typeface="Lucida Sans Unicode" charset="0"/>
              </a:defRPr>
            </a:lvl7pPr>
            <a:lvl8pPr marL="3429000" indent="-228600" algn="ctr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cs typeface="Lucida Sans Unicode" charset="0"/>
              </a:defRPr>
            </a:lvl8pPr>
            <a:lvl9pPr marL="3886200" indent="-228600" algn="ctr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cs typeface="Lucida Sans Unicode" charset="0"/>
              </a:defRPr>
            </a:lvl9pPr>
          </a:lstStyle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kern="0" dirty="0"/>
              <a:t>Harley’s Weaknesses</a:t>
            </a:r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36BA57FC-E50E-43F8-A89F-5DDB28E53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650" y="400283"/>
            <a:ext cx="212090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9" name="Picture 5">
            <a:extLst>
              <a:ext uri="{FF2B5EF4-FFF2-40B4-BE49-F238E27FC236}">
                <a16:creationId xmlns:a16="http://schemas.microsoft.com/office/drawing/2014/main" id="{09DE604E-C13A-4877-A610-2B2414856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850" y="0"/>
            <a:ext cx="10414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" name="Picture 5">
            <a:extLst>
              <a:ext uri="{FF2B5EF4-FFF2-40B4-BE49-F238E27FC236}">
                <a16:creationId xmlns:a16="http://schemas.microsoft.com/office/drawing/2014/main" id="{C12735D5-55F4-4676-A18D-E775E3DEF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12699"/>
            <a:ext cx="10414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1" name="Rectangle 2">
            <a:extLst>
              <a:ext uri="{FF2B5EF4-FFF2-40B4-BE49-F238E27FC236}">
                <a16:creationId xmlns:a16="http://schemas.microsoft.com/office/drawing/2014/main" id="{5E2C7FF0-486D-4AA3-9BCC-A23AE5F90A04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1" y="1772395"/>
            <a:ext cx="7238999" cy="1932549"/>
          </a:xfrm>
          <a:prstGeom prst="rect">
            <a:avLst/>
          </a:prstGeom>
          <a:ln w="2844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341313" indent="-341313" eaLnBrk="1" hangingPunct="1"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kern="0" dirty="0"/>
              <a:t>Does not emphasize </a:t>
            </a:r>
            <a:r>
              <a:rPr lang="en-US" altLang="en-US" b="1" i="1" kern="0" dirty="0"/>
              <a:t>SPIRITUAL NEEDS</a:t>
            </a:r>
          </a:p>
          <a:p>
            <a:pPr marL="341313" indent="-341313" eaLnBrk="1" hangingPunct="1"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kern="0" dirty="0"/>
              <a:t>Does not teach </a:t>
            </a:r>
            <a:r>
              <a:rPr lang="en-US" altLang="en-US" b="1" kern="0" dirty="0"/>
              <a:t>male servant leadership</a:t>
            </a:r>
          </a:p>
          <a:p>
            <a:pPr marL="341313" indent="-341313" eaLnBrk="1" hangingPunct="1"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b="1" kern="0" dirty="0"/>
              <a:t>Scriptures used but not cited!</a:t>
            </a:r>
          </a:p>
        </p:txBody>
      </p:sp>
    </p:spTree>
    <p:extLst>
      <p:ext uri="{BB962C8B-B14F-4D97-AF65-F5344CB8AC3E}">
        <p14:creationId xmlns:p14="http://schemas.microsoft.com/office/powerpoint/2010/main" val="3690775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3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3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3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3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">
            <a:extLst>
              <a:ext uri="{FF2B5EF4-FFF2-40B4-BE49-F238E27FC236}">
                <a16:creationId xmlns:a16="http://schemas.microsoft.com/office/drawing/2014/main" id="{3772E0E8-4E38-4A20-A00A-766779E0CC5A}"/>
              </a:ext>
            </a:extLst>
          </p:cNvPr>
          <p:cNvGrpSpPr>
            <a:grpSpLocks/>
          </p:cNvGrpSpPr>
          <p:nvPr/>
        </p:nvGrpSpPr>
        <p:grpSpPr bwMode="auto">
          <a:xfrm>
            <a:off x="1588" y="0"/>
            <a:ext cx="9144001" cy="6856413"/>
            <a:chOff x="1" y="0"/>
            <a:chExt cx="5760" cy="4319"/>
          </a:xfrm>
        </p:grpSpPr>
        <p:sp>
          <p:nvSpPr>
            <p:cNvPr id="7170" name="Rectangle 2">
              <a:extLst>
                <a:ext uri="{FF2B5EF4-FFF2-40B4-BE49-F238E27FC236}">
                  <a16:creationId xmlns:a16="http://schemas.microsoft.com/office/drawing/2014/main" id="{661331D2-FBBE-41E0-ACB9-90F6D4FDF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768" cy="4314"/>
            </a:xfrm>
            <a:prstGeom prst="rect">
              <a:avLst/>
            </a:prstGeom>
            <a:solidFill>
              <a:srgbClr val="CC0066">
                <a:alpha val="34999"/>
              </a:srgbClr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2" charset="0"/>
                <a:ea typeface="+mn-ea"/>
                <a:cs typeface="Lucida Sans Unicode" charset="0"/>
              </a:endParaRPr>
            </a:p>
          </p:txBody>
        </p:sp>
        <p:sp>
          <p:nvSpPr>
            <p:cNvPr id="7171" name="Rectangle 3">
              <a:extLst>
                <a:ext uri="{FF2B5EF4-FFF2-40B4-BE49-F238E27FC236}">
                  <a16:creationId xmlns:a16="http://schemas.microsoft.com/office/drawing/2014/main" id="{264D22C4-EC75-4719-AEED-27FA59F84C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550" y="843"/>
              <a:ext cx="662" cy="5760"/>
            </a:xfrm>
            <a:prstGeom prst="rect">
              <a:avLst/>
            </a:prstGeom>
            <a:solidFill>
              <a:srgbClr val="CC0066"/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2" charset="0"/>
                <a:ea typeface="+mn-ea"/>
                <a:cs typeface="Lucida Sans Unicode" charset="0"/>
              </a:endParaRPr>
            </a:p>
          </p:txBody>
        </p:sp>
        <p:pic>
          <p:nvPicPr>
            <p:cNvPr id="6157" name="Picture 4">
              <a:extLst>
                <a:ext uri="{FF2B5EF4-FFF2-40B4-BE49-F238E27FC236}">
                  <a16:creationId xmlns:a16="http://schemas.microsoft.com/office/drawing/2014/main" id="{2211AA4E-2EF6-4A3F-89F4-8E4D874201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057"/>
              <a:ext cx="1490" cy="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6158" name="Group 5">
              <a:extLst>
                <a:ext uri="{FF2B5EF4-FFF2-40B4-BE49-F238E27FC236}">
                  <a16:creationId xmlns:a16="http://schemas.microsoft.com/office/drawing/2014/main" id="{780005EA-C457-4000-BA7A-A5730F77A5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63" y="3409"/>
              <a:ext cx="1479" cy="603"/>
              <a:chOff x="1463" y="3409"/>
              <a:chExt cx="1479" cy="603"/>
            </a:xfrm>
          </p:grpSpPr>
          <p:pic>
            <p:nvPicPr>
              <p:cNvPr id="6159" name="Picture 6">
                <a:extLst>
                  <a:ext uri="{FF2B5EF4-FFF2-40B4-BE49-F238E27FC236}">
                    <a16:creationId xmlns:a16="http://schemas.microsoft.com/office/drawing/2014/main" id="{91091FCF-3E82-4432-B9A7-779D65E48D9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3" y="3409"/>
                <a:ext cx="1358" cy="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6160" name="Picture 7">
                <a:extLst>
                  <a:ext uri="{FF2B5EF4-FFF2-40B4-BE49-F238E27FC236}">
                    <a16:creationId xmlns:a16="http://schemas.microsoft.com/office/drawing/2014/main" id="{AAB18CF3-A0BE-4E60-8DCC-8529CC71784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6" y="3621"/>
                <a:ext cx="1406" cy="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6147" name="Group 8">
            <a:extLst>
              <a:ext uri="{FF2B5EF4-FFF2-40B4-BE49-F238E27FC236}">
                <a16:creationId xmlns:a16="http://schemas.microsoft.com/office/drawing/2014/main" id="{91717558-0281-4B30-ABCF-2158ACEE7FEB}"/>
              </a:ext>
            </a:extLst>
          </p:cNvPr>
          <p:cNvGrpSpPr>
            <a:grpSpLocks/>
          </p:cNvGrpSpPr>
          <p:nvPr/>
        </p:nvGrpSpPr>
        <p:grpSpPr bwMode="auto">
          <a:xfrm>
            <a:off x="1976438" y="908050"/>
            <a:ext cx="7165975" cy="3608388"/>
            <a:chOff x="1245" y="572"/>
            <a:chExt cx="4514" cy="2273"/>
          </a:xfrm>
        </p:grpSpPr>
        <p:sp>
          <p:nvSpPr>
            <p:cNvPr id="7177" name="AutoShape 9">
              <a:extLst>
                <a:ext uri="{FF2B5EF4-FFF2-40B4-BE49-F238E27FC236}">
                  <a16:creationId xmlns:a16="http://schemas.microsoft.com/office/drawing/2014/main" id="{C31AB25E-BB4A-4FC0-9D09-FFF75CCC0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5" y="759"/>
              <a:ext cx="4235" cy="1874"/>
            </a:xfrm>
            <a:prstGeom prst="roundRect">
              <a:avLst>
                <a:gd name="adj" fmla="val 6676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  <a:ea typeface="+mn-ea"/>
                  <a:cs typeface="Arial" charset="0"/>
                </a:rPr>
                <a:t>Check out:  </a:t>
              </a:r>
              <a:endParaRPr 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  <a:ea typeface="+mn-ea"/>
                  <a:cs typeface="Arial" charset="0"/>
                </a:rPr>
                <a:t> 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sz="3600" b="1" i="0" u="sng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highlight>
                    <a:srgbClr val="FFFF00"/>
                  </a:highlight>
                  <a:uLnTx/>
                  <a:uFillTx/>
                  <a:latin typeface="Arial" charset="0"/>
                  <a:ea typeface="+mn-ea"/>
                  <a:cs typeface="Arial" charset="0"/>
                </a:rPr>
                <a:t>Key Concepts that Make a  Marriage Work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grpSp>
          <p:nvGrpSpPr>
            <p:cNvPr id="6149" name="Group 10">
              <a:extLst>
                <a:ext uri="{FF2B5EF4-FFF2-40B4-BE49-F238E27FC236}">
                  <a16:creationId xmlns:a16="http://schemas.microsoft.com/office/drawing/2014/main" id="{E48BA781-952B-41E0-B673-B571FB303A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5" y="572"/>
              <a:ext cx="4502" cy="206"/>
              <a:chOff x="1245" y="572"/>
              <a:chExt cx="4502" cy="206"/>
            </a:xfrm>
          </p:grpSpPr>
          <p:pic>
            <p:nvPicPr>
              <p:cNvPr id="6153" name="Picture 11">
                <a:extLst>
                  <a:ext uri="{FF2B5EF4-FFF2-40B4-BE49-F238E27FC236}">
                    <a16:creationId xmlns:a16="http://schemas.microsoft.com/office/drawing/2014/main" id="{9097A40A-C246-451A-9EB6-A1394B859AD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5" y="572"/>
                <a:ext cx="4503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6154" name="Text Box 12">
                <a:extLst>
                  <a:ext uri="{FF2B5EF4-FFF2-40B4-BE49-F238E27FC236}">
                    <a16:creationId xmlns:a16="http://schemas.microsoft.com/office/drawing/2014/main" id="{D274B215-912C-43E2-AE88-9A73091121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3417" y="-1560"/>
                <a:ext cx="163" cy="44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Lucida Sans Unicode" panose="020B0602030504020204" pitchFamily="34" charset="0"/>
                </a:endParaRPr>
              </a:p>
            </p:txBody>
          </p:sp>
        </p:grpSp>
        <p:grpSp>
          <p:nvGrpSpPr>
            <p:cNvPr id="6150" name="Group 13">
              <a:extLst>
                <a:ext uri="{FF2B5EF4-FFF2-40B4-BE49-F238E27FC236}">
                  <a16:creationId xmlns:a16="http://schemas.microsoft.com/office/drawing/2014/main" id="{D0D77EE0-58F9-4EA2-B983-74F3CEF6D9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53" y="2639"/>
              <a:ext cx="4506" cy="206"/>
              <a:chOff x="1253" y="2639"/>
              <a:chExt cx="4506" cy="206"/>
            </a:xfrm>
          </p:grpSpPr>
          <p:pic>
            <p:nvPicPr>
              <p:cNvPr id="6151" name="Picture 14">
                <a:extLst>
                  <a:ext uri="{FF2B5EF4-FFF2-40B4-BE49-F238E27FC236}">
                    <a16:creationId xmlns:a16="http://schemas.microsoft.com/office/drawing/2014/main" id="{7367A738-3E73-41AD-880D-4E957DCD58D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3" y="2639"/>
                <a:ext cx="4507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6152" name="Text Box 15">
                <a:extLst>
                  <a:ext uri="{FF2B5EF4-FFF2-40B4-BE49-F238E27FC236}">
                    <a16:creationId xmlns:a16="http://schemas.microsoft.com/office/drawing/2014/main" id="{D60FBABC-50ED-4D89-A84C-51BC392124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3425" y="504"/>
                <a:ext cx="163" cy="4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Lucida Sans Unicode" panose="020B0602030504020204" pitchFamily="34" charset="0"/>
                </a:endParaRPr>
              </a:p>
            </p:txBody>
          </p:sp>
        </p:grp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">
            <a:extLst>
              <a:ext uri="{FF2B5EF4-FFF2-40B4-BE49-F238E27FC236}">
                <a16:creationId xmlns:a16="http://schemas.microsoft.com/office/drawing/2014/main" id="{EB0C7365-576E-49B0-8BE5-EF878042F34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4825"/>
            <a:chOff x="0" y="0"/>
            <a:chExt cx="5759" cy="4318"/>
          </a:xfrm>
        </p:grpSpPr>
        <p:sp>
          <p:nvSpPr>
            <p:cNvPr id="8194" name="Rectangle 2">
              <a:extLst>
                <a:ext uri="{FF2B5EF4-FFF2-40B4-BE49-F238E27FC236}">
                  <a16:creationId xmlns:a16="http://schemas.microsoft.com/office/drawing/2014/main" id="{D83F302C-0867-4DB4-A346-919210071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768" cy="4314"/>
            </a:xfrm>
            <a:prstGeom prst="rect">
              <a:avLst/>
            </a:prstGeom>
            <a:solidFill>
              <a:srgbClr val="CC0066">
                <a:alpha val="34999"/>
              </a:srgbClr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sp>
          <p:nvSpPr>
            <p:cNvPr id="8195" name="Rectangle 3">
              <a:extLst>
                <a:ext uri="{FF2B5EF4-FFF2-40B4-BE49-F238E27FC236}">
                  <a16:creationId xmlns:a16="http://schemas.microsoft.com/office/drawing/2014/main" id="{2A659612-D6ED-4243-ACBA-B8B16FF867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550" y="843"/>
              <a:ext cx="662" cy="5760"/>
            </a:xfrm>
            <a:prstGeom prst="rect">
              <a:avLst/>
            </a:prstGeom>
            <a:solidFill>
              <a:srgbClr val="CC0066"/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pic>
          <p:nvPicPr>
            <p:cNvPr id="7175" name="Picture 4">
              <a:extLst>
                <a:ext uri="{FF2B5EF4-FFF2-40B4-BE49-F238E27FC236}">
                  <a16:creationId xmlns:a16="http://schemas.microsoft.com/office/drawing/2014/main" id="{81A3E445-5798-4A6F-B729-92F9C9BAB9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057"/>
              <a:ext cx="1490" cy="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7176" name="Group 5">
              <a:extLst>
                <a:ext uri="{FF2B5EF4-FFF2-40B4-BE49-F238E27FC236}">
                  <a16:creationId xmlns:a16="http://schemas.microsoft.com/office/drawing/2014/main" id="{A2C707E2-EBA1-4940-98E1-6BC30CA010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63" y="3409"/>
              <a:ext cx="1478" cy="602"/>
              <a:chOff x="1463" y="3409"/>
              <a:chExt cx="1478" cy="602"/>
            </a:xfrm>
          </p:grpSpPr>
          <p:pic>
            <p:nvPicPr>
              <p:cNvPr id="7177" name="Picture 6">
                <a:extLst>
                  <a:ext uri="{FF2B5EF4-FFF2-40B4-BE49-F238E27FC236}">
                    <a16:creationId xmlns:a16="http://schemas.microsoft.com/office/drawing/2014/main" id="{A0361BEB-42E3-4A62-87E3-9DF4856FA8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3" y="3409"/>
                <a:ext cx="1358" cy="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7178" name="Picture 7">
                <a:extLst>
                  <a:ext uri="{FF2B5EF4-FFF2-40B4-BE49-F238E27FC236}">
                    <a16:creationId xmlns:a16="http://schemas.microsoft.com/office/drawing/2014/main" id="{483A92C4-4E75-4BFD-95AA-556B41A67D8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7" y="3621"/>
                <a:ext cx="1215" cy="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7171" name="Rectangle 8">
            <a:extLst>
              <a:ext uri="{FF2B5EF4-FFF2-40B4-BE49-F238E27FC236}">
                <a16:creationId xmlns:a16="http://schemas.microsoft.com/office/drawing/2014/main" id="{D1D2CFE5-EEC1-4894-AE2E-BB29E36E87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53999"/>
            <a:ext cx="7467600" cy="6447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       </a:t>
            </a:r>
            <a:r>
              <a:rPr lang="en-US" altLang="en-US" b="1" dirty="0">
                <a:highlight>
                  <a:srgbClr val="FFFF00"/>
                </a:highlight>
              </a:rPr>
              <a:t>Three Part Series</a:t>
            </a:r>
            <a:r>
              <a:rPr lang="en-US" altLang="en-US" b="1" dirty="0"/>
              <a:t>: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5032C440-483A-4E0A-9A9D-F18BC6256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973895"/>
            <a:ext cx="7010400" cy="4397410"/>
          </a:xfrm>
          <a:ln>
            <a:solidFill>
              <a:schemeClr val="tx1"/>
            </a:solidFill>
          </a:ln>
        </p:spPr>
        <p:txBody>
          <a:bodyPr/>
          <a:lstStyle/>
          <a:p>
            <a:pPr marL="341313" indent="-341313" eaLnBrk="1" hangingPunct="1"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4000" u="sng" dirty="0"/>
              <a:t>Part One</a:t>
            </a:r>
            <a:r>
              <a:rPr lang="en-US" altLang="en-US" sz="4000" dirty="0"/>
              <a:t>:  September 12</a:t>
            </a:r>
            <a:r>
              <a:rPr lang="en-US" altLang="en-US" sz="4000" baseline="30000" dirty="0"/>
              <a:t>th</a:t>
            </a:r>
            <a:r>
              <a:rPr lang="en-US" altLang="en-US" sz="4000" dirty="0"/>
              <a:t>  </a:t>
            </a:r>
          </a:p>
          <a:p>
            <a:pPr marL="741363" lvl="1" indent="-341313" eaLnBrk="1" hangingPunct="1"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3600" dirty="0">
                <a:highlight>
                  <a:srgbClr val="FFFF00"/>
                </a:highlight>
              </a:rPr>
              <a:t>Introduction – Bible Class</a:t>
            </a:r>
          </a:p>
          <a:p>
            <a:pPr marL="341313" indent="-341313" eaLnBrk="1" hangingPunct="1"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4000" u="sng" dirty="0"/>
              <a:t>Part Two</a:t>
            </a:r>
            <a:r>
              <a:rPr lang="en-US" altLang="en-US" sz="4000" dirty="0"/>
              <a:t>:   Worship: 9/12   </a:t>
            </a:r>
          </a:p>
          <a:p>
            <a:pPr marL="741363" lvl="1" indent="-341313" eaLnBrk="1" hangingPunct="1"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3600" dirty="0">
                <a:highlight>
                  <a:srgbClr val="FFFF00"/>
                </a:highlight>
              </a:rPr>
              <a:t>Overcoming </a:t>
            </a:r>
            <a:r>
              <a:rPr lang="en-US" altLang="en-US" sz="3600" i="1" dirty="0">
                <a:highlight>
                  <a:srgbClr val="FFFF00"/>
                </a:highlight>
              </a:rPr>
              <a:t>Love Busters</a:t>
            </a:r>
            <a:r>
              <a:rPr lang="en-US" altLang="en-US" sz="3600" dirty="0"/>
              <a:t>.</a:t>
            </a:r>
          </a:p>
          <a:p>
            <a:pPr marL="341313" indent="-341313" eaLnBrk="1" hangingPunct="1"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4000" u="sng" dirty="0"/>
              <a:t>Part Three</a:t>
            </a:r>
            <a:r>
              <a:rPr lang="en-US" altLang="en-US" sz="4000" dirty="0"/>
              <a:t>:  PM service: 9/12 </a:t>
            </a:r>
          </a:p>
          <a:p>
            <a:pPr marL="741363" lvl="1" indent="-341313" eaLnBrk="1" hangingPunct="1"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3600" dirty="0">
                <a:highlight>
                  <a:srgbClr val="FFFF00"/>
                </a:highlight>
              </a:rPr>
              <a:t>Meetings each other’s </a:t>
            </a:r>
            <a:r>
              <a:rPr lang="en-US" altLang="en-US" sz="3600" i="1" dirty="0">
                <a:highlight>
                  <a:srgbClr val="FFFF00"/>
                </a:highlight>
              </a:rPr>
              <a:t>needs</a:t>
            </a:r>
            <a:r>
              <a:rPr lang="en-US" alt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205993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1000" fill="hold"/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">
            <a:extLst>
              <a:ext uri="{FF2B5EF4-FFF2-40B4-BE49-F238E27FC236}">
                <a16:creationId xmlns:a16="http://schemas.microsoft.com/office/drawing/2014/main" id="{EB0C7365-576E-49B0-8BE5-EF878042F34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4825"/>
            <a:chOff x="0" y="0"/>
            <a:chExt cx="5759" cy="4318"/>
          </a:xfrm>
        </p:grpSpPr>
        <p:sp>
          <p:nvSpPr>
            <p:cNvPr id="8194" name="Rectangle 2">
              <a:extLst>
                <a:ext uri="{FF2B5EF4-FFF2-40B4-BE49-F238E27FC236}">
                  <a16:creationId xmlns:a16="http://schemas.microsoft.com/office/drawing/2014/main" id="{D83F302C-0867-4DB4-A346-919210071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768" cy="4314"/>
            </a:xfrm>
            <a:prstGeom prst="rect">
              <a:avLst/>
            </a:prstGeom>
            <a:solidFill>
              <a:srgbClr val="CC0066">
                <a:alpha val="34999"/>
              </a:srgbClr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sp>
          <p:nvSpPr>
            <p:cNvPr id="8195" name="Rectangle 3">
              <a:extLst>
                <a:ext uri="{FF2B5EF4-FFF2-40B4-BE49-F238E27FC236}">
                  <a16:creationId xmlns:a16="http://schemas.microsoft.com/office/drawing/2014/main" id="{2A659612-D6ED-4243-ACBA-B8B16FF867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550" y="843"/>
              <a:ext cx="662" cy="5760"/>
            </a:xfrm>
            <a:prstGeom prst="rect">
              <a:avLst/>
            </a:prstGeom>
            <a:solidFill>
              <a:srgbClr val="CC0066"/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pic>
          <p:nvPicPr>
            <p:cNvPr id="7175" name="Picture 4">
              <a:extLst>
                <a:ext uri="{FF2B5EF4-FFF2-40B4-BE49-F238E27FC236}">
                  <a16:creationId xmlns:a16="http://schemas.microsoft.com/office/drawing/2014/main" id="{81A3E445-5798-4A6F-B729-92F9C9BAB9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057"/>
              <a:ext cx="1490" cy="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7176" name="Group 5">
              <a:extLst>
                <a:ext uri="{FF2B5EF4-FFF2-40B4-BE49-F238E27FC236}">
                  <a16:creationId xmlns:a16="http://schemas.microsoft.com/office/drawing/2014/main" id="{A2C707E2-EBA1-4940-98E1-6BC30CA010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63" y="3409"/>
              <a:ext cx="1478" cy="602"/>
              <a:chOff x="1463" y="3409"/>
              <a:chExt cx="1478" cy="602"/>
            </a:xfrm>
          </p:grpSpPr>
          <p:pic>
            <p:nvPicPr>
              <p:cNvPr id="7177" name="Picture 6">
                <a:extLst>
                  <a:ext uri="{FF2B5EF4-FFF2-40B4-BE49-F238E27FC236}">
                    <a16:creationId xmlns:a16="http://schemas.microsoft.com/office/drawing/2014/main" id="{A0361BEB-42E3-4A62-87E3-9DF4856FA8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3" y="3409"/>
                <a:ext cx="1358" cy="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7178" name="Picture 7">
                <a:extLst>
                  <a:ext uri="{FF2B5EF4-FFF2-40B4-BE49-F238E27FC236}">
                    <a16:creationId xmlns:a16="http://schemas.microsoft.com/office/drawing/2014/main" id="{483A92C4-4E75-4BFD-95AA-556B41A67D8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7" y="3621"/>
                <a:ext cx="1215" cy="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7171" name="Rectangle 8">
            <a:extLst>
              <a:ext uri="{FF2B5EF4-FFF2-40B4-BE49-F238E27FC236}">
                <a16:creationId xmlns:a16="http://schemas.microsoft.com/office/drawing/2014/main" id="{D1D2CFE5-EEC1-4894-AE2E-BB29E36E87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99932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>
                <a:highlight>
                  <a:srgbClr val="FFFF00"/>
                </a:highlight>
              </a:rPr>
              <a:t>Thesis:  Part One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5032C440-483A-4E0A-9A9D-F18BC6256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432912"/>
            <a:ext cx="6945284" cy="2999388"/>
          </a:xfrm>
          <a:ln>
            <a:solidFill>
              <a:schemeClr val="tx1"/>
            </a:solidFill>
          </a:ln>
        </p:spPr>
        <p:txBody>
          <a:bodyPr/>
          <a:lstStyle/>
          <a:p>
            <a:pPr marL="341313" indent="-341313" eaLnBrk="1" hangingPunct="1"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4000" dirty="0"/>
              <a:t>The </a:t>
            </a:r>
            <a:r>
              <a:rPr lang="en-US" altLang="en-US" sz="4000" i="1" dirty="0"/>
              <a:t>Love Bank</a:t>
            </a:r>
            <a:r>
              <a:rPr lang="en-US" altLang="en-US" sz="4000" dirty="0"/>
              <a:t> – </a:t>
            </a:r>
            <a:r>
              <a:rPr lang="en-US" altLang="en-US" dirty="0"/>
              <a:t>key to passion!</a:t>
            </a:r>
          </a:p>
          <a:p>
            <a:pPr marL="341313" indent="-341313" eaLnBrk="1" hangingPunct="1"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4000" dirty="0"/>
              <a:t>The </a:t>
            </a:r>
            <a:r>
              <a:rPr lang="en-US" altLang="en-US" sz="4000" i="1" dirty="0"/>
              <a:t>Romantic Myth – </a:t>
            </a:r>
            <a:r>
              <a:rPr lang="en-US" altLang="en-US" i="1" dirty="0"/>
              <a:t>dangerous!</a:t>
            </a:r>
            <a:r>
              <a:rPr lang="en-US" altLang="en-US" sz="4000" i="1" dirty="0"/>
              <a:t> </a:t>
            </a:r>
          </a:p>
          <a:p>
            <a:pPr marL="341313" indent="-341313" eaLnBrk="1" hangingPunct="1"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4000" dirty="0"/>
              <a:t>Importance of </a:t>
            </a:r>
            <a:r>
              <a:rPr lang="en-US" altLang="en-US" sz="4000" i="1" dirty="0"/>
              <a:t>Habits</a:t>
            </a:r>
            <a:r>
              <a:rPr lang="en-US" altLang="en-US" sz="4000" dirty="0"/>
              <a:t>!</a:t>
            </a:r>
          </a:p>
          <a:p>
            <a:pPr marL="341313" indent="-341313" eaLnBrk="1" hangingPunct="1"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4000" dirty="0"/>
              <a:t>Introduce </a:t>
            </a:r>
            <a:r>
              <a:rPr lang="en-US" altLang="en-US" sz="4000" i="1" dirty="0"/>
              <a:t>Love Busters…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1000" fill="hold"/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>
            <a:extLst>
              <a:ext uri="{FF2B5EF4-FFF2-40B4-BE49-F238E27FC236}">
                <a16:creationId xmlns:a16="http://schemas.microsoft.com/office/drawing/2014/main" id="{AC266A17-10FA-4D19-B993-E589DB08CEE7}"/>
              </a:ext>
            </a:extLst>
          </p:cNvPr>
          <p:cNvGrpSpPr>
            <a:grpSpLocks/>
          </p:cNvGrpSpPr>
          <p:nvPr/>
        </p:nvGrpSpPr>
        <p:grpSpPr bwMode="auto">
          <a:xfrm>
            <a:off x="-180183" y="0"/>
            <a:ext cx="9142413" cy="6854825"/>
            <a:chOff x="0" y="0"/>
            <a:chExt cx="5759" cy="4318"/>
          </a:xfrm>
        </p:grpSpPr>
        <p:sp>
          <p:nvSpPr>
            <p:cNvPr id="9218" name="Rectangle 2">
              <a:extLst>
                <a:ext uri="{FF2B5EF4-FFF2-40B4-BE49-F238E27FC236}">
                  <a16:creationId xmlns:a16="http://schemas.microsoft.com/office/drawing/2014/main" id="{F2B5E6BB-816A-4ECD-BB75-DE9648EE4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768" cy="4314"/>
            </a:xfrm>
            <a:prstGeom prst="rect">
              <a:avLst/>
            </a:prstGeom>
            <a:solidFill>
              <a:srgbClr val="CC0066">
                <a:alpha val="34999"/>
              </a:srgbClr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2" charset="0"/>
                <a:ea typeface="+mn-ea"/>
                <a:cs typeface="Lucida Sans Unicode" charset="0"/>
              </a:endParaRPr>
            </a:p>
          </p:txBody>
        </p:sp>
        <p:sp>
          <p:nvSpPr>
            <p:cNvPr id="9219" name="Rectangle 3">
              <a:extLst>
                <a:ext uri="{FF2B5EF4-FFF2-40B4-BE49-F238E27FC236}">
                  <a16:creationId xmlns:a16="http://schemas.microsoft.com/office/drawing/2014/main" id="{EB1A704C-5934-4F7C-BACA-85BD0B5D92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550" y="843"/>
              <a:ext cx="662" cy="5760"/>
            </a:xfrm>
            <a:prstGeom prst="rect">
              <a:avLst/>
            </a:prstGeom>
            <a:solidFill>
              <a:srgbClr val="CC0066"/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2" charset="0"/>
                <a:ea typeface="+mn-ea"/>
                <a:cs typeface="Lucida Sans Unicode" charset="0"/>
              </a:endParaRPr>
            </a:p>
          </p:txBody>
        </p:sp>
        <p:pic>
          <p:nvPicPr>
            <p:cNvPr id="8211" name="Picture 4">
              <a:extLst>
                <a:ext uri="{FF2B5EF4-FFF2-40B4-BE49-F238E27FC236}">
                  <a16:creationId xmlns:a16="http://schemas.microsoft.com/office/drawing/2014/main" id="{804D1DB0-8D1F-4380-B1E9-C3E69773DE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057"/>
              <a:ext cx="1490" cy="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8195" name="Group 5">
            <a:extLst>
              <a:ext uri="{FF2B5EF4-FFF2-40B4-BE49-F238E27FC236}">
                <a16:creationId xmlns:a16="http://schemas.microsoft.com/office/drawing/2014/main" id="{2B8E2DAA-52AC-4C19-8498-73FD8F42FDED}"/>
              </a:ext>
            </a:extLst>
          </p:cNvPr>
          <p:cNvGrpSpPr>
            <a:grpSpLocks/>
          </p:cNvGrpSpPr>
          <p:nvPr/>
        </p:nvGrpSpPr>
        <p:grpSpPr bwMode="auto">
          <a:xfrm>
            <a:off x="1758950" y="387350"/>
            <a:ext cx="3878263" cy="1152525"/>
            <a:chOff x="1108" y="244"/>
            <a:chExt cx="2443" cy="726"/>
          </a:xfrm>
        </p:grpSpPr>
        <p:sp>
          <p:nvSpPr>
            <p:cNvPr id="9222" name="AutoShape 6">
              <a:extLst>
                <a:ext uri="{FF2B5EF4-FFF2-40B4-BE49-F238E27FC236}">
                  <a16:creationId xmlns:a16="http://schemas.microsoft.com/office/drawing/2014/main" id="{A15F341B-EA05-44EB-B693-4A8DEE9C4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" y="244"/>
              <a:ext cx="2444" cy="578"/>
            </a:xfrm>
            <a:prstGeom prst="roundRect">
              <a:avLst>
                <a:gd name="adj" fmla="val 6676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sz="5400" b="0" i="0" u="none" strike="noStrike" kern="1200" cap="none" spc="0" normalizeH="0" baseline="0" noProof="0">
                  <a:ln>
                    <a:noFill/>
                  </a:ln>
                  <a:solidFill>
                    <a:srgbClr val="66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  <a:ea typeface="+mn-ea"/>
                  <a:cs typeface="Arial" charset="0"/>
                </a:rPr>
                <a:t>True Love</a:t>
              </a:r>
            </a:p>
          </p:txBody>
        </p:sp>
        <p:sp>
          <p:nvSpPr>
            <p:cNvPr id="8208" name="Rectangle 7">
              <a:extLst>
                <a:ext uri="{FF2B5EF4-FFF2-40B4-BE49-F238E27FC236}">
                  <a16:creationId xmlns:a16="http://schemas.microsoft.com/office/drawing/2014/main" id="{57C1CA4D-B5DD-4980-B23E-1623B3923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0" y="681"/>
              <a:ext cx="1998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1pPr>
              <a:lvl2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CC0066"/>
                  </a:solidFill>
                  <a:effectLst/>
                  <a:uLnTx/>
                  <a:uFillTx/>
                  <a:latin typeface="Garamond" panose="02020404030301010803" pitchFamily="18" charset="0"/>
                  <a:ea typeface="+mn-ea"/>
                  <a:cs typeface="Arial" panose="020B0604020202020204" pitchFamily="34" charset="0"/>
                </a:rPr>
                <a:t>How do I keep it alive?</a:t>
              </a:r>
            </a:p>
          </p:txBody>
        </p:sp>
      </p:grpSp>
      <p:grpSp>
        <p:nvGrpSpPr>
          <p:cNvPr id="4" name="Group 8">
            <a:extLst>
              <a:ext uri="{FF2B5EF4-FFF2-40B4-BE49-F238E27FC236}">
                <a16:creationId xmlns:a16="http://schemas.microsoft.com/office/drawing/2014/main" id="{D8D4240F-7AE1-4608-AD79-84930EF4C99A}"/>
              </a:ext>
            </a:extLst>
          </p:cNvPr>
          <p:cNvGrpSpPr>
            <a:grpSpLocks/>
          </p:cNvGrpSpPr>
          <p:nvPr/>
        </p:nvGrpSpPr>
        <p:grpSpPr bwMode="auto">
          <a:xfrm>
            <a:off x="1729581" y="759835"/>
            <a:ext cx="7232649" cy="4032251"/>
            <a:chOff x="1108" y="402"/>
            <a:chExt cx="4556" cy="2540"/>
          </a:xfrm>
        </p:grpSpPr>
        <p:sp>
          <p:nvSpPr>
            <p:cNvPr id="8205" name="Rectangle 9">
              <a:extLst>
                <a:ext uri="{FF2B5EF4-FFF2-40B4-BE49-F238E27FC236}">
                  <a16:creationId xmlns:a16="http://schemas.microsoft.com/office/drawing/2014/main" id="{2E752F27-AEDA-412A-9FFA-172B3B9C2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402"/>
              <a:ext cx="1763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1pPr>
              <a:lvl2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alt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 Cor. 13:4-8</a:t>
              </a:r>
            </a:p>
          </p:txBody>
        </p:sp>
        <p:sp>
          <p:nvSpPr>
            <p:cNvPr id="8206" name="Rectangle 10">
              <a:extLst>
                <a:ext uri="{FF2B5EF4-FFF2-40B4-BE49-F238E27FC236}">
                  <a16:creationId xmlns:a16="http://schemas.microsoft.com/office/drawing/2014/main" id="{2F58EBA1-3F6F-4B29-88B7-638A1446D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" y="982"/>
              <a:ext cx="4556" cy="1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1pPr>
              <a:lvl2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Love is </a:t>
              </a:r>
              <a:r>
                <a:rPr kumimoji="0" lang="en-US" altLang="en-US" sz="2800" b="0" i="0" u="sng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highlight>
                    <a:srgbClr val="FFFF00"/>
                  </a:highligh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patient</a:t>
              </a: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and </a:t>
              </a:r>
              <a:r>
                <a:rPr kumimoji="0" lang="en-US" altLang="en-US" sz="2800" b="0" i="0" u="sng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highlight>
                    <a:srgbClr val="FFFF00"/>
                  </a:highligh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kind</a:t>
              </a: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; love </a:t>
              </a:r>
              <a:r>
                <a:rPr kumimoji="0" lang="en-US" altLang="en-US" sz="2800" b="0" i="0" u="sng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highlight>
                    <a:srgbClr val="FFFF00"/>
                  </a:highligh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does not envy or boast</a:t>
              </a: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; it</a:t>
              </a:r>
              <a:r>
                <a:rPr kumimoji="0" lang="en-US" altLang="en-US" sz="2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is not </a:t>
              </a:r>
              <a:r>
                <a:rPr kumimoji="0" lang="en-US" altLang="en-US" sz="2800" b="0" i="0" u="sng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highlight>
                    <a:srgbClr val="FFFF00"/>
                  </a:highligh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arrogant or rude</a:t>
              </a: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 It </a:t>
              </a:r>
              <a:r>
                <a:rPr kumimoji="0" lang="en-US" altLang="en-US" sz="2800" b="0" i="0" u="sng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highlight>
                    <a:srgbClr val="FFFF00"/>
                  </a:highligh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does not insist on its own way</a:t>
              </a: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; it</a:t>
              </a:r>
              <a:r>
                <a:rPr kumimoji="0" lang="en-US" altLang="en-US" sz="2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is not </a:t>
              </a:r>
              <a:r>
                <a:rPr kumimoji="0" lang="en-US" altLang="en-US" sz="2800" b="0" i="0" u="sng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highlight>
                    <a:srgbClr val="FFFF00"/>
                  </a:highligh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irritable</a:t>
              </a: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or </a:t>
              </a:r>
              <a:r>
                <a:rPr kumimoji="0" lang="en-US" altLang="en-US" sz="2800" b="0" i="0" u="sng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highlight>
                    <a:srgbClr val="FFFF00"/>
                  </a:highligh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resentful</a:t>
              </a: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;</a:t>
              </a:r>
              <a:r>
                <a:rPr kumimoji="0" lang="en-US" altLang="en-US" sz="2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it</a:t>
              </a:r>
              <a:r>
                <a:rPr kumimoji="0" lang="en-US" altLang="en-US" sz="2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does not rejoice at wrongdoing but </a:t>
              </a:r>
              <a:r>
                <a:rPr kumimoji="0" lang="en-US" altLang="en-US" sz="2800" b="0" i="0" u="sng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highlight>
                    <a:srgbClr val="FFFF00"/>
                  </a:highligh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rejoices with the truth</a:t>
              </a: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 Love </a:t>
              </a:r>
              <a:r>
                <a:rPr kumimoji="0" lang="en-US" altLang="en-US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highlight>
                    <a:srgbClr val="FFFF00"/>
                  </a:highligh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bears all things, believes all things, hopes all things,</a:t>
              </a:r>
              <a:r>
                <a:rPr kumimoji="0" lang="en-US" altLang="en-US" sz="2800" b="0" i="1" u="none" strike="noStrike" kern="1200" cap="none" spc="0" normalizeH="0" baseline="30000" noProof="0" dirty="0">
                  <a:ln>
                    <a:noFill/>
                  </a:ln>
                  <a:solidFill>
                    <a:srgbClr val="660033"/>
                  </a:solidFill>
                  <a:effectLst/>
                  <a:highlight>
                    <a:srgbClr val="FFFF00"/>
                  </a:highligh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en-US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highlight>
                    <a:srgbClr val="FFFF00"/>
                  </a:highligh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endures all things. Love never fails</a:t>
              </a:r>
              <a:r>
                <a:rPr kumimoji="0" lang="en-US" altLang="en-US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 </a:t>
              </a:r>
            </a:p>
          </p:txBody>
        </p:sp>
      </p:grpSp>
      <p:grpSp>
        <p:nvGrpSpPr>
          <p:cNvPr id="8197" name="Group 11">
            <a:extLst>
              <a:ext uri="{FF2B5EF4-FFF2-40B4-BE49-F238E27FC236}">
                <a16:creationId xmlns:a16="http://schemas.microsoft.com/office/drawing/2014/main" id="{F4D61FD1-DD45-4B7B-80F8-0B9D1817AE7D}"/>
              </a:ext>
            </a:extLst>
          </p:cNvPr>
          <p:cNvGrpSpPr>
            <a:grpSpLocks/>
          </p:cNvGrpSpPr>
          <p:nvPr/>
        </p:nvGrpSpPr>
        <p:grpSpPr bwMode="auto">
          <a:xfrm>
            <a:off x="1895475" y="1566863"/>
            <a:ext cx="6899275" cy="138112"/>
            <a:chOff x="1194" y="987"/>
            <a:chExt cx="4346" cy="87"/>
          </a:xfrm>
        </p:grpSpPr>
        <p:pic>
          <p:nvPicPr>
            <p:cNvPr id="8203" name="Picture 12">
              <a:extLst>
                <a:ext uri="{FF2B5EF4-FFF2-40B4-BE49-F238E27FC236}">
                  <a16:creationId xmlns:a16="http://schemas.microsoft.com/office/drawing/2014/main" id="{A0815D05-A463-4066-95CA-F9CF0ED2A9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" y="987"/>
              <a:ext cx="43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8204" name="Text Box 13">
              <a:extLst>
                <a:ext uri="{FF2B5EF4-FFF2-40B4-BE49-F238E27FC236}">
                  <a16:creationId xmlns:a16="http://schemas.microsoft.com/office/drawing/2014/main" id="{E6A590AF-C99D-49C6-87CE-2889878550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33" y="-1131"/>
              <a:ext cx="70" cy="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Lucida Sans Unicode" panose="020B0602030504020204" pitchFamily="34" charset="0"/>
              </a:endParaRPr>
            </a:p>
          </p:txBody>
        </p:sp>
      </p:grpSp>
      <p:grpSp>
        <p:nvGrpSpPr>
          <p:cNvPr id="8198" name="Group 14">
            <a:extLst>
              <a:ext uri="{FF2B5EF4-FFF2-40B4-BE49-F238E27FC236}">
                <a16:creationId xmlns:a16="http://schemas.microsoft.com/office/drawing/2014/main" id="{3E53B4A8-0C57-47E9-A713-88EAFD71D584}"/>
              </a:ext>
            </a:extLst>
          </p:cNvPr>
          <p:cNvGrpSpPr>
            <a:grpSpLocks/>
          </p:cNvGrpSpPr>
          <p:nvPr/>
        </p:nvGrpSpPr>
        <p:grpSpPr bwMode="auto">
          <a:xfrm>
            <a:off x="1908175" y="4872038"/>
            <a:ext cx="6899275" cy="138112"/>
            <a:chOff x="1202" y="3069"/>
            <a:chExt cx="4346" cy="87"/>
          </a:xfrm>
        </p:grpSpPr>
        <p:pic>
          <p:nvPicPr>
            <p:cNvPr id="8201" name="Picture 15">
              <a:extLst>
                <a:ext uri="{FF2B5EF4-FFF2-40B4-BE49-F238E27FC236}">
                  <a16:creationId xmlns:a16="http://schemas.microsoft.com/office/drawing/2014/main" id="{C2DD60B8-9F2B-44CF-85B4-80C4A517CA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2" y="3069"/>
              <a:ext cx="43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8202" name="Text Box 16">
              <a:extLst>
                <a:ext uri="{FF2B5EF4-FFF2-40B4-BE49-F238E27FC236}">
                  <a16:creationId xmlns:a16="http://schemas.microsoft.com/office/drawing/2014/main" id="{707717A1-B117-4D8D-8C2C-41027CD8DC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42" y="950"/>
              <a:ext cx="69" cy="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Lucida Sans Unicode" panose="020B0602030504020204" pitchFamily="34" charset="0"/>
              </a:endParaRPr>
            </a:p>
          </p:txBody>
        </p:sp>
      </p:grpSp>
      <p:pic>
        <p:nvPicPr>
          <p:cNvPr id="8199" name="Picture 17">
            <a:extLst>
              <a:ext uri="{FF2B5EF4-FFF2-40B4-BE49-F238E27FC236}">
                <a16:creationId xmlns:a16="http://schemas.microsoft.com/office/drawing/2014/main" id="{1465F329-5EBF-41F1-B8DD-52C2AF626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5327650"/>
            <a:ext cx="23828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200" name="Picture 18">
            <a:extLst>
              <a:ext uri="{FF2B5EF4-FFF2-40B4-BE49-F238E27FC236}">
                <a16:creationId xmlns:a16="http://schemas.microsoft.com/office/drawing/2014/main" id="{BF34651C-7F61-4258-AB82-35A0DCC3A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699125"/>
            <a:ext cx="21336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>
            <a:extLst>
              <a:ext uri="{FF2B5EF4-FFF2-40B4-BE49-F238E27FC236}">
                <a16:creationId xmlns:a16="http://schemas.microsoft.com/office/drawing/2014/main" id="{7E688E67-CB4E-417B-96A2-4923D7A85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200" y="41275"/>
            <a:ext cx="1236663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9219" name="Group 2">
            <a:extLst>
              <a:ext uri="{FF2B5EF4-FFF2-40B4-BE49-F238E27FC236}">
                <a16:creationId xmlns:a16="http://schemas.microsoft.com/office/drawing/2014/main" id="{FD1CCF81-DD1A-4299-915D-590ECCF227C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4825"/>
            <a:chOff x="0" y="0"/>
            <a:chExt cx="5759" cy="4318"/>
          </a:xfrm>
        </p:grpSpPr>
        <p:sp>
          <p:nvSpPr>
            <p:cNvPr id="10243" name="Rectangle 3">
              <a:extLst>
                <a:ext uri="{FF2B5EF4-FFF2-40B4-BE49-F238E27FC236}">
                  <a16:creationId xmlns:a16="http://schemas.microsoft.com/office/drawing/2014/main" id="{71252DF0-B041-4BF4-B606-8ECEE595F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768" cy="4314"/>
            </a:xfrm>
            <a:prstGeom prst="rect">
              <a:avLst/>
            </a:prstGeom>
            <a:solidFill>
              <a:srgbClr val="CC0066">
                <a:alpha val="34999"/>
              </a:srgbClr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sp>
          <p:nvSpPr>
            <p:cNvPr id="10244" name="Rectangle 4">
              <a:extLst>
                <a:ext uri="{FF2B5EF4-FFF2-40B4-BE49-F238E27FC236}">
                  <a16:creationId xmlns:a16="http://schemas.microsoft.com/office/drawing/2014/main" id="{A85F5850-1F2B-4B46-8B1E-B7FAFB3356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550" y="843"/>
              <a:ext cx="662" cy="5760"/>
            </a:xfrm>
            <a:prstGeom prst="rect">
              <a:avLst/>
            </a:prstGeom>
            <a:solidFill>
              <a:srgbClr val="CC0066"/>
            </a:solidFill>
            <a:ln w="9525">
              <a:noFill/>
              <a:round/>
              <a:headEnd/>
              <a:tailEnd/>
            </a:ln>
            <a:effectLst>
              <a:outerShdw dist="228593" dir="2700000" algn="ctr" rotWithShape="0">
                <a:srgbClr val="000000">
                  <a:alpha val="30038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Calibri" pitchFamily="32" charset="0"/>
                <a:cs typeface="Lucida Sans Unicode" charset="0"/>
              </a:endParaRPr>
            </a:p>
          </p:txBody>
        </p:sp>
        <p:pic>
          <p:nvPicPr>
            <p:cNvPr id="9232" name="Picture 5">
              <a:extLst>
                <a:ext uri="{FF2B5EF4-FFF2-40B4-BE49-F238E27FC236}">
                  <a16:creationId xmlns:a16="http://schemas.microsoft.com/office/drawing/2014/main" id="{2F974A11-8957-4263-B341-7E9948AD62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057"/>
              <a:ext cx="1490" cy="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0246" name="AutoShape 6">
            <a:extLst>
              <a:ext uri="{FF2B5EF4-FFF2-40B4-BE49-F238E27FC236}">
                <a16:creationId xmlns:a16="http://schemas.microsoft.com/office/drawing/2014/main" id="{D8E40508-ADA7-4977-A3F5-E4649DD6A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950" y="387350"/>
            <a:ext cx="5002213" cy="917575"/>
          </a:xfrm>
          <a:prstGeom prst="roundRect">
            <a:avLst>
              <a:gd name="adj" fmla="val 6676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540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The Love Bank</a:t>
            </a:r>
          </a:p>
        </p:txBody>
      </p:sp>
      <p:sp>
        <p:nvSpPr>
          <p:cNvPr id="10247" name="AutoShape 7">
            <a:extLst>
              <a:ext uri="{FF2B5EF4-FFF2-40B4-BE49-F238E27FC236}">
                <a16:creationId xmlns:a16="http://schemas.microsoft.com/office/drawing/2014/main" id="{684047C2-40E9-4922-8C88-AA410DE41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1038" y="1852613"/>
            <a:ext cx="7197725" cy="2975316"/>
          </a:xfrm>
          <a:prstGeom prst="roundRect">
            <a:avLst>
              <a:gd name="adj" fmla="val 667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exchanges = deposit</a:t>
            </a:r>
          </a:p>
          <a:p>
            <a:pPr eaLnBrk="1" hangingPunct="1"/>
            <a:r>
              <a:rPr lang="en-US" altLang="en-US" sz="3600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 exchanges = withdrawal</a:t>
            </a:r>
          </a:p>
          <a:p>
            <a:pPr eaLnBrk="1" hangingPunct="1"/>
            <a:r>
              <a:rPr lang="en-US" altLang="en-US" sz="36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the Love Bank is high…</a:t>
            </a:r>
          </a:p>
          <a:p>
            <a:pPr eaLnBrk="1" hangingPunct="1">
              <a:buClr>
                <a:srgbClr val="660033"/>
              </a:buClr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Romantic Love! </a:t>
            </a:r>
          </a:p>
          <a:p>
            <a:pPr eaLnBrk="1" hangingPunct="1">
              <a:buClr>
                <a:srgbClr val="660033"/>
              </a:buClr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Natural instinct to please. </a:t>
            </a:r>
          </a:p>
        </p:txBody>
      </p:sp>
      <p:grpSp>
        <p:nvGrpSpPr>
          <p:cNvPr id="9222" name="Group 8">
            <a:extLst>
              <a:ext uri="{FF2B5EF4-FFF2-40B4-BE49-F238E27FC236}">
                <a16:creationId xmlns:a16="http://schemas.microsoft.com/office/drawing/2014/main" id="{D275E5C3-448E-4BC2-9381-F06E320E15E0}"/>
              </a:ext>
            </a:extLst>
          </p:cNvPr>
          <p:cNvGrpSpPr>
            <a:grpSpLocks/>
          </p:cNvGrpSpPr>
          <p:nvPr/>
        </p:nvGrpSpPr>
        <p:grpSpPr bwMode="auto">
          <a:xfrm>
            <a:off x="1895475" y="1657350"/>
            <a:ext cx="6899275" cy="139700"/>
            <a:chOff x="1194" y="1044"/>
            <a:chExt cx="4346" cy="88"/>
          </a:xfrm>
        </p:grpSpPr>
        <p:pic>
          <p:nvPicPr>
            <p:cNvPr id="9228" name="Picture 9">
              <a:extLst>
                <a:ext uri="{FF2B5EF4-FFF2-40B4-BE49-F238E27FC236}">
                  <a16:creationId xmlns:a16="http://schemas.microsoft.com/office/drawing/2014/main" id="{5DD762D7-C91C-4165-B58A-CD88BE32CF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" y="1044"/>
              <a:ext cx="434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229" name="Text Box 10">
              <a:extLst>
                <a:ext uri="{FF2B5EF4-FFF2-40B4-BE49-F238E27FC236}">
                  <a16:creationId xmlns:a16="http://schemas.microsoft.com/office/drawing/2014/main" id="{30832A2B-7F70-4020-B1B6-533E258EC0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33" y="-1073"/>
              <a:ext cx="70" cy="4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pic>
        <p:nvPicPr>
          <p:cNvPr id="9223" name="Picture 11">
            <a:extLst>
              <a:ext uri="{FF2B5EF4-FFF2-40B4-BE49-F238E27FC236}">
                <a16:creationId xmlns:a16="http://schemas.microsoft.com/office/drawing/2014/main" id="{B85739A7-8D0D-46C2-85DB-25B496277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5327650"/>
            <a:ext cx="23828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224" name="Picture 12">
            <a:extLst>
              <a:ext uri="{FF2B5EF4-FFF2-40B4-BE49-F238E27FC236}">
                <a16:creationId xmlns:a16="http://schemas.microsoft.com/office/drawing/2014/main" id="{DB40CF1E-674E-4167-AFA8-16FD3D431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699125"/>
            <a:ext cx="21336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9225" name="Group 13">
            <a:extLst>
              <a:ext uri="{FF2B5EF4-FFF2-40B4-BE49-F238E27FC236}">
                <a16:creationId xmlns:a16="http://schemas.microsoft.com/office/drawing/2014/main" id="{F5EB1D3C-CFAB-474F-A7FF-B6CDB05EDD17}"/>
              </a:ext>
            </a:extLst>
          </p:cNvPr>
          <p:cNvGrpSpPr>
            <a:grpSpLocks/>
          </p:cNvGrpSpPr>
          <p:nvPr/>
        </p:nvGrpSpPr>
        <p:grpSpPr bwMode="auto">
          <a:xfrm>
            <a:off x="1962150" y="4870450"/>
            <a:ext cx="6899275" cy="138113"/>
            <a:chOff x="1236" y="3068"/>
            <a:chExt cx="4346" cy="87"/>
          </a:xfrm>
        </p:grpSpPr>
        <p:pic>
          <p:nvPicPr>
            <p:cNvPr id="9226" name="Picture 14">
              <a:extLst>
                <a:ext uri="{FF2B5EF4-FFF2-40B4-BE49-F238E27FC236}">
                  <a16:creationId xmlns:a16="http://schemas.microsoft.com/office/drawing/2014/main" id="{2C563177-E169-4B79-8040-81A8F3DCE1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6" y="3068"/>
              <a:ext cx="43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227" name="Text Box 15">
              <a:extLst>
                <a:ext uri="{FF2B5EF4-FFF2-40B4-BE49-F238E27FC236}">
                  <a16:creationId xmlns:a16="http://schemas.microsoft.com/office/drawing/2014/main" id="{3ECEACF4-C3F3-44F7-8ADD-93678778F6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376" y="951"/>
              <a:ext cx="70" cy="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1000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"/>
        <a:cs typeface="Lucida Sans Unicode"/>
      </a:majorFont>
      <a:minorFont>
        <a:latin typeface="Calibri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Lucida Sans Unicode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"/>
        <a:cs typeface="Lucida Sans Unicode"/>
      </a:majorFont>
      <a:minorFont>
        <a:latin typeface="Calibri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Lucida Sans Unicode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2599</TotalTime>
  <Words>655</Words>
  <Application>Microsoft Macintosh PowerPoint</Application>
  <PresentationFormat>On-screen Show (4:3)</PresentationFormat>
  <Paragraphs>93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Arial Black</vt:lpstr>
      <vt:lpstr>Calibri</vt:lpstr>
      <vt:lpstr>Garamond</vt:lpstr>
      <vt:lpstr>Tahoma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Three Part Series:</vt:lpstr>
      <vt:lpstr>Thesis:  Part 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Parenting Principle Eph 6:4</vt:lpstr>
      <vt:lpstr>Practical Applications of: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Dano</dc:creator>
  <cp:lastModifiedBy>Eric Parker</cp:lastModifiedBy>
  <cp:revision>74</cp:revision>
  <cp:lastPrinted>2021-06-13T15:54:33Z</cp:lastPrinted>
  <dcterms:created xsi:type="dcterms:W3CDTF">2009-11-26T03:10:37Z</dcterms:created>
  <dcterms:modified xsi:type="dcterms:W3CDTF">2021-09-12T19:07:22Z</dcterms:modified>
</cp:coreProperties>
</file>