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34"/>
  </p:notesMasterIdLst>
  <p:sldIdLst>
    <p:sldId id="290" r:id="rId3"/>
    <p:sldId id="267" r:id="rId4"/>
    <p:sldId id="304" r:id="rId5"/>
    <p:sldId id="305" r:id="rId6"/>
    <p:sldId id="306" r:id="rId7"/>
    <p:sldId id="308" r:id="rId8"/>
    <p:sldId id="307" r:id="rId9"/>
    <p:sldId id="268" r:id="rId10"/>
    <p:sldId id="558" r:id="rId11"/>
    <p:sldId id="309" r:id="rId12"/>
    <p:sldId id="269" r:id="rId13"/>
    <p:sldId id="310" r:id="rId14"/>
    <p:sldId id="300" r:id="rId15"/>
    <p:sldId id="270" r:id="rId16"/>
    <p:sldId id="311" r:id="rId17"/>
    <p:sldId id="271" r:id="rId18"/>
    <p:sldId id="312" r:id="rId19"/>
    <p:sldId id="313" r:id="rId20"/>
    <p:sldId id="272" r:id="rId21"/>
    <p:sldId id="273" r:id="rId22"/>
    <p:sldId id="274" r:id="rId23"/>
    <p:sldId id="277" r:id="rId24"/>
    <p:sldId id="301" r:id="rId25"/>
    <p:sldId id="314" r:id="rId26"/>
    <p:sldId id="278" r:id="rId27"/>
    <p:sldId id="279" r:id="rId28"/>
    <p:sldId id="315" r:id="rId29"/>
    <p:sldId id="280" r:id="rId30"/>
    <p:sldId id="281" r:id="rId31"/>
    <p:sldId id="282" r:id="rId32"/>
    <p:sldId id="303" r:id="rId33"/>
  </p:sldIdLst>
  <p:sldSz cx="9144000" cy="6858000" type="screen4x3"/>
  <p:notesSz cx="7102475" cy="9388475"/>
  <p:defaultTextStyle>
    <a:lvl1pPr>
      <a:defRPr sz="2400">
        <a:latin typeface="+mn-lt"/>
        <a:ea typeface="+mn-ea"/>
        <a:cs typeface="+mn-cs"/>
        <a:sym typeface="Helvetica"/>
      </a:defRPr>
    </a:lvl1pPr>
    <a:lvl2pPr>
      <a:defRPr sz="2400">
        <a:latin typeface="+mn-lt"/>
        <a:ea typeface="+mn-ea"/>
        <a:cs typeface="+mn-cs"/>
        <a:sym typeface="Helvetica"/>
      </a:defRPr>
    </a:lvl2pPr>
    <a:lvl3pPr>
      <a:defRPr sz="2400">
        <a:latin typeface="+mn-lt"/>
        <a:ea typeface="+mn-ea"/>
        <a:cs typeface="+mn-cs"/>
        <a:sym typeface="Helvetica"/>
      </a:defRPr>
    </a:lvl3pPr>
    <a:lvl4pPr>
      <a:defRPr sz="2400">
        <a:latin typeface="+mn-lt"/>
        <a:ea typeface="+mn-ea"/>
        <a:cs typeface="+mn-cs"/>
        <a:sym typeface="Helvetica"/>
      </a:defRPr>
    </a:lvl4pPr>
    <a:lvl5pPr>
      <a:defRPr sz="2400">
        <a:latin typeface="+mn-lt"/>
        <a:ea typeface="+mn-ea"/>
        <a:cs typeface="+mn-cs"/>
        <a:sym typeface="Helvetica"/>
      </a:defRPr>
    </a:lvl5pPr>
    <a:lvl6pPr>
      <a:defRPr sz="2400">
        <a:latin typeface="+mn-lt"/>
        <a:ea typeface="+mn-ea"/>
        <a:cs typeface="+mn-cs"/>
        <a:sym typeface="Helvetica"/>
      </a:defRPr>
    </a:lvl6pPr>
    <a:lvl7pPr>
      <a:defRPr sz="2400">
        <a:latin typeface="+mn-lt"/>
        <a:ea typeface="+mn-ea"/>
        <a:cs typeface="+mn-cs"/>
        <a:sym typeface="Helvetica"/>
      </a:defRPr>
    </a:lvl7pPr>
    <a:lvl8pPr>
      <a:defRPr sz="2400">
        <a:latin typeface="+mn-lt"/>
        <a:ea typeface="+mn-ea"/>
        <a:cs typeface="+mn-cs"/>
        <a:sym typeface="Helvetica"/>
      </a:defRPr>
    </a:lvl8pPr>
    <a:lvl9pPr>
      <a:defRPr sz="24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</p:spPr>
        <p:txBody>
          <a:bodyPr lIns="94229" tIns="47114" rIns="94229" bIns="47114"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29" tIns="47114" rIns="94229" bIns="4711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77966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865D-ABCA-4270-9412-595E1668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01300-A57F-4115-919C-3B584F945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412CF-8EAA-4FFA-A384-C72E421E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4F829-0F5D-45BA-B8D5-35E00A1D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8FF06-4B4C-426E-9155-ED44BF58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1D868-0216-4715-BB09-40C407B7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5899C-0222-4E3C-9795-6356FF12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17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9946-2D47-4317-8686-FFCB399F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9093C-2741-4339-8B81-29CA3CA1F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0198C-FE6A-475B-AFE7-95A63EC83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BB46-DBA1-4028-9EC2-28CBEA75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BA86-F15A-4FA5-9ECB-87A75F1C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4F56-501E-4894-8666-86658058F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81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3B0108-2583-45D5-B235-C333B3F1C7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EA022-0B3E-464C-AE36-731355A7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668D-A1BC-4F8B-BCD8-8169DA33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6D42-70D1-4FC5-8090-8F9C810D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808D1-3FDA-4161-8AE6-F936AC30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68962-ADE8-46EB-A75E-4D0E1143DA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5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A52F-4BF5-4BED-8DAF-FA627326D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93761-6267-4593-ABC2-496A3CC0E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55C25-AA9F-4E4F-81AA-D60C6958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21C1-CDC4-4011-BF8F-56C35828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37DC-3D25-4CD9-ADC1-74A92E342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4CD79-BE7D-4ADA-87EF-92ACA368E0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D6C4-1091-421D-B9F4-E9C80CCEC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85C80-01F0-42F4-A9F7-556358A2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1D48B-A583-44CE-9D81-0F3525A8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C9996-1F67-4DC4-B70D-201B8E2D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16A77-A3D0-458E-A97D-8D25E432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6E324-0905-4115-98A8-1A56ACE33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3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961F-5576-4008-A98C-D4D709D5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CAA30-EB0A-4154-A182-EFB20276E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736E-019D-40DA-8F69-11D910F6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E50DE-CDCA-4BA0-8F5A-3F14D9E6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E5A71-70C3-40B4-A598-A95072CF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1E435-531F-4D2C-B061-E9E79DB5F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A012-738D-4C45-B87D-53BE20D6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4C9F3-B079-4DBE-A410-A51524A93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0769B-9249-4C9E-AB23-FFDAEF378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DFAF8-221E-4A65-8864-1200FAAF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32775-BD79-4EC5-84CB-751BF3B7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6F960-13A3-463A-8F6E-1CCF6169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6E483-4320-457A-84D8-7810188E6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56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D430-B3FF-4A2C-B810-3ECB952F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29032-1E3D-4610-957F-C5B90BD66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5BBD7-A703-4E24-9744-6FF99ED74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DBEE9-9953-4297-8C9B-BD7F14CB3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6BA4D-9A8E-4588-BD7C-4B8B0E49F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11BEE-5FB5-4343-B5F7-4E3A6159E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9C0BAA-1610-4997-9FCA-ED0AE8E0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D649A-3E61-4CDB-B58C-E018F23B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76A4C-4C99-4189-8A21-0BF5FF78E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4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67A62-151F-4383-9E89-8E3F564B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FE9A6-0285-49B3-90F0-6D2F3D77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ED6B9-A570-459E-997F-670D9FEA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CB863-44BC-42A1-A8E8-5FF0D95B7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F2846-5BE2-434F-AAD7-02063C0DD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83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D3D17-7BC6-4041-A226-24E6E96C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C32D7-0E71-4755-862F-28F69654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BAA95-278C-4A0A-A5BE-11706367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C9237-6232-4646-B2FA-48C75B936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47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F3AF-3D74-4161-8FA7-A115CC3F7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AD75A-3189-4D97-8A00-AEF7FD5A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619CC-1E20-4963-8C13-F1AF09794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75025-7B8F-4E4B-9743-61103F4A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4492-7BC8-492E-8181-6F16017A2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38655-6653-4A19-BF3A-B81C287DA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877C5-CB70-4D2A-848D-E50B6F387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9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489825" y="6212999"/>
            <a:ext cx="257175" cy="650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8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defTabSz="457200">
        <a:defRPr sz="1200">
          <a:latin typeface="+mn-lt"/>
          <a:ea typeface="+mn-ea"/>
          <a:cs typeface="+mn-cs"/>
          <a:sym typeface="Helvetica"/>
        </a:defRPr>
      </a:lvl1pPr>
      <a:lvl2pPr defTabSz="457200">
        <a:defRPr sz="1200">
          <a:latin typeface="+mn-lt"/>
          <a:ea typeface="+mn-ea"/>
          <a:cs typeface="+mn-cs"/>
          <a:sym typeface="Helvetica"/>
        </a:defRPr>
      </a:lvl2pPr>
      <a:lvl3pPr defTabSz="457200">
        <a:defRPr sz="1200">
          <a:latin typeface="+mn-lt"/>
          <a:ea typeface="+mn-ea"/>
          <a:cs typeface="+mn-cs"/>
          <a:sym typeface="Helvetica"/>
        </a:defRPr>
      </a:lvl3pPr>
      <a:lvl4pPr defTabSz="457200">
        <a:defRPr sz="1200">
          <a:latin typeface="+mn-lt"/>
          <a:ea typeface="+mn-ea"/>
          <a:cs typeface="+mn-cs"/>
          <a:sym typeface="Helvetica"/>
        </a:defRPr>
      </a:lvl4pPr>
      <a:lvl5pPr defTabSz="457200">
        <a:defRPr sz="1200">
          <a:latin typeface="+mn-lt"/>
          <a:ea typeface="+mn-ea"/>
          <a:cs typeface="+mn-cs"/>
          <a:sym typeface="Helvetica"/>
        </a:defRPr>
      </a:lvl5pPr>
      <a:lvl6pPr defTabSz="457200">
        <a:defRPr sz="1200">
          <a:latin typeface="+mn-lt"/>
          <a:ea typeface="+mn-ea"/>
          <a:cs typeface="+mn-cs"/>
          <a:sym typeface="Helvetica"/>
        </a:defRPr>
      </a:lvl6pPr>
      <a:lvl7pPr defTabSz="457200">
        <a:defRPr sz="1200">
          <a:latin typeface="+mn-lt"/>
          <a:ea typeface="+mn-ea"/>
          <a:cs typeface="+mn-cs"/>
          <a:sym typeface="Helvetica"/>
        </a:defRPr>
      </a:lvl7pPr>
      <a:lvl8pPr defTabSz="457200">
        <a:defRPr sz="1200">
          <a:latin typeface="+mn-lt"/>
          <a:ea typeface="+mn-ea"/>
          <a:cs typeface="+mn-cs"/>
          <a:sym typeface="Helvetica"/>
        </a:defRPr>
      </a:lvl8pPr>
      <a:lvl9pPr defTabSz="457200">
        <a:defRPr sz="1200">
          <a:latin typeface="+mn-lt"/>
          <a:ea typeface="+mn-ea"/>
          <a:cs typeface="+mn-cs"/>
          <a:sym typeface="Helvetica"/>
        </a:defRPr>
      </a:lvl9pPr>
    </p:titleStyle>
    <p:bodyStyle>
      <a:lvl1pPr marL="342900" indent="-342900" defTabSz="457200">
        <a:defRPr sz="1200">
          <a:latin typeface="+mn-lt"/>
          <a:ea typeface="+mn-ea"/>
          <a:cs typeface="+mn-cs"/>
          <a:sym typeface="Helvetica"/>
        </a:defRPr>
      </a:lvl1pPr>
      <a:lvl2pPr marL="342900" indent="-114300" defTabSz="457200">
        <a:defRPr sz="1200">
          <a:latin typeface="+mn-lt"/>
          <a:ea typeface="+mn-ea"/>
          <a:cs typeface="+mn-cs"/>
          <a:sym typeface="Helvetica"/>
        </a:defRPr>
      </a:lvl2pPr>
      <a:lvl3pPr marL="342900" defTabSz="457200">
        <a:defRPr sz="1200">
          <a:latin typeface="+mn-lt"/>
          <a:ea typeface="+mn-ea"/>
          <a:cs typeface="+mn-cs"/>
          <a:sym typeface="Helvetica"/>
        </a:defRPr>
      </a:lvl3pPr>
      <a:lvl4pPr marL="342900" defTabSz="457200">
        <a:defRPr sz="1200">
          <a:latin typeface="+mn-lt"/>
          <a:ea typeface="+mn-ea"/>
          <a:cs typeface="+mn-cs"/>
          <a:sym typeface="Helvetica"/>
        </a:defRPr>
      </a:lvl4pPr>
      <a:lvl5pPr marL="342900" defTabSz="457200">
        <a:defRPr sz="1200">
          <a:latin typeface="+mn-lt"/>
          <a:ea typeface="+mn-ea"/>
          <a:cs typeface="+mn-cs"/>
          <a:sym typeface="Helvetica"/>
        </a:defRPr>
      </a:lvl5pPr>
      <a:lvl6pPr marL="342900" defTabSz="457200">
        <a:defRPr sz="1200">
          <a:latin typeface="+mn-lt"/>
          <a:ea typeface="+mn-ea"/>
          <a:cs typeface="+mn-cs"/>
          <a:sym typeface="Helvetica"/>
        </a:defRPr>
      </a:lvl6pPr>
      <a:lvl7pPr marL="342900" defTabSz="457200">
        <a:defRPr sz="1200">
          <a:latin typeface="+mn-lt"/>
          <a:ea typeface="+mn-ea"/>
          <a:cs typeface="+mn-cs"/>
          <a:sym typeface="Helvetica"/>
        </a:defRPr>
      </a:lvl7pPr>
      <a:lvl8pPr marL="342900" defTabSz="457200">
        <a:defRPr sz="1200">
          <a:latin typeface="+mn-lt"/>
          <a:ea typeface="+mn-ea"/>
          <a:cs typeface="+mn-cs"/>
          <a:sym typeface="Helvetica"/>
        </a:defRPr>
      </a:lvl8pPr>
      <a:lvl9pPr marL="342900" defTabSz="457200">
        <a:defRPr sz="1200">
          <a:latin typeface="+mn-lt"/>
          <a:ea typeface="+mn-ea"/>
          <a:cs typeface="+mn-cs"/>
          <a:sym typeface="Helvetica"/>
        </a:defRPr>
      </a:lvl9pPr>
    </p:bodyStyle>
    <p:otherStyle>
      <a:lvl1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algn="ctr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469FAB8-F1D9-482F-B4D6-54B119141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9D5ACCF-4747-44CB-AA34-2CE7430AC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1896D3D-33B9-458D-A879-A910062DE7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7067EEB-226A-46B5-B23E-EE30F4601E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8E9F493-BF60-4E4E-B2BA-C65AEE9517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FA94C8AE-587F-4890-B93A-66359773859E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5456" name="Picture 96" descr="love of god_cb">
            <a:extLst>
              <a:ext uri="{FF2B5EF4-FFF2-40B4-BE49-F238E27FC236}">
                <a16:creationId xmlns:a16="http://schemas.microsoft.com/office/drawing/2014/main" id="{2FB7812E-12F7-4F08-B540-3E7821A3C6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45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hyperlink" Target="http://www.findabet.co.uk/poker-hands.php" TargetMode="External"/><Relationship Id="rId5" Type="http://schemas.openxmlformats.org/officeDocument/2006/relationships/image" Target="../media/image3.gif"/><Relationship Id="rId4" Type="http://schemas.openxmlformats.org/officeDocument/2006/relationships/hyperlink" Target="http://docdreyfus.com/psychologically-speaking/we-cannot-control-the-hand-we-are-dealt-bu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bigwonders.blogspot.com/2012/03/nineteen-respect-holy-place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interest.com/scarletalizarin/corinthians/" TargetMode="Externa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tnesstogether.com/canfield/blog/build-healthy-habit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ectdissertation.co.uk/blog/are-you-a-thesis-phobic-tips-to-overcome-your-fears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otdepart.com/how-to-be-brave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ugbittinger.com/thoughts/humilit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C._S._Lewis" TargetMode="Externa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oinespirit.tistory.com/332" TargetMode="External"/><Relationship Id="rId7" Type="http://schemas.openxmlformats.org/officeDocument/2006/relationships/hyperlink" Target="http://www.quotehd.com/quotes/mark-twain-author-do-the-thing-you-fear-most-and-the-death-of-fear-is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hyperlink" Target="http://www.picturequotes.com/what-fear-is-quotes" TargetMode="Externa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tsy.com/listing/106829853/1-corinthians-141-machine-embroidery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odsimage.com/2017/11/rooted-and-grounded-in-lov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knowing-jesus.com/i/psalm-34-1-bless-the-lord-at-all-times-black-5916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.me/t/dear-god?since=1482985499%2C6436911%2C1.00000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tmetoafeast.com/2014_03_01_archive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helpnow.net/blog/7-customer-service-strategies-to-help-you-beat-the-competitio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329255422728793018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fchurch.net/week-of-march-27-2016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Pof3KNqck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helpnow.net/blog/7-customer-service-strategies-to-help-you-beat-the-competitio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trainingtools.org/skills/wisdom-quotes-one-who-falls-in-love-with-himself-have-no-rival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73113193934004497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hyperlink" Target="https://www.analyticsvidhya.com/blog/2016/10/winning-strategies-for-ml-competitions-from-past-winner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hymn.com/proverbs-13-20-bible-verse-image-about-lif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kkrusepinterest/inspiration-digging-deep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activistsjourneytolife.blogspot.com/2015/09/day-853-become-response-able.html?spref=pi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loryhouse.org.uk/2014/the-principal-thing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ing-jesus.com/james-1-5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helpnow.net/blog/7-customer-service-strategies-to-help-you-beat-the-competitio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helpnow.net/blog/7-customer-service-strategies-to-help-you-beat-the-competition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D6A5F6-6420-4542-AC68-B358B636DAF7}"/>
              </a:ext>
            </a:extLst>
          </p:cNvPr>
          <p:cNvSpPr/>
          <p:nvPr/>
        </p:nvSpPr>
        <p:spPr>
          <a:xfrm>
            <a:off x="3062781" y="4876800"/>
            <a:ext cx="3248262" cy="1777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3000" kern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Brent Hunter</a:t>
            </a:r>
          </a:p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Saturday </a:t>
            </a:r>
          </a:p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Lesson Two</a:t>
            </a:r>
          </a:p>
          <a:p>
            <a:pPr algn="ctr" defTabSz="685800" rt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kern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</a:rPr>
              <a:t>September 11, 2021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05F0262-8596-492E-9E48-135A3B76F2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5400" y="2299674"/>
            <a:ext cx="2879647" cy="19386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8DF0DF-5F71-4266-951A-68083DCA7668}"/>
              </a:ext>
            </a:extLst>
          </p:cNvPr>
          <p:cNvSpPr/>
          <p:nvPr/>
        </p:nvSpPr>
        <p:spPr>
          <a:xfrm>
            <a:off x="915011" y="764359"/>
            <a:ext cx="7543802" cy="13003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 defTabSz="685800" rtl="0"/>
            <a:r>
              <a:rPr lang="en-US" sz="4000" kern="12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Winning With The                               Hand You Are Dealt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19CAC6F-14D3-495E-B78C-BE22140D6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24126" y="2279772"/>
            <a:ext cx="1826419" cy="1895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4"/>
    </mc:Choice>
    <mc:Fallback xmlns="">
      <p:transition spd="slow" advTm="1410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07C3EC-3FD2-4500-AF5C-4686B7755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148413"/>
            <a:ext cx="3810000" cy="2857500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624FCD8-7CC3-45AB-8501-8AAD4BB580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868" b="13283"/>
          <a:stretch/>
        </p:blipFill>
        <p:spPr>
          <a:xfrm>
            <a:off x="990600" y="3028950"/>
            <a:ext cx="7010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44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754062" y="782637"/>
            <a:ext cx="7353301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3400" dirty="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rPr>
              <a:t>Psalm 119:73</a:t>
            </a: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lang="en-US" i="1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NASU</a:t>
            </a:r>
            <a:endParaRPr i="1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741362" y="2154236"/>
            <a:ext cx="7629527" cy="2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403225" y="2347101"/>
            <a:ext cx="830580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1" dirty="0"/>
              <a:t>Your hands made me and fashioned me;</a:t>
            </a:r>
            <a:endParaRPr lang="en-US" dirty="0"/>
          </a:p>
          <a:p>
            <a:r>
              <a:rPr lang="en-US" b="1" dirty="0"/>
              <a:t>give me understanding, that I may learn your commandments.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58BDA-6D17-4161-BC99-35596267F636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8EC90E-0ED3-488D-A756-44B9E2C7B691}"/>
              </a:ext>
            </a:extLst>
          </p:cNvPr>
          <p:cNvSpPr/>
          <p:nvPr/>
        </p:nvSpPr>
        <p:spPr>
          <a:xfrm>
            <a:off x="420946" y="4381052"/>
            <a:ext cx="82125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i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give me sense to heed your laws</a:t>
            </a:r>
            <a:r>
              <a:rPr lang="en-US" sz="3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989586CA-8C4A-4293-BCF1-7FD011C38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379"/>
          <a:stretch/>
        </p:blipFill>
        <p:spPr>
          <a:xfrm>
            <a:off x="1361084" y="457200"/>
            <a:ext cx="6421831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65217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228AD5-AD61-49FA-BEFE-3A5C8D9F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449"/>
            <a:ext cx="5334000" cy="67848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43DE91-EC84-4DA4-9289-00B096E7C059}"/>
              </a:ext>
            </a:extLst>
          </p:cNvPr>
          <p:cNvSpPr/>
          <p:nvPr/>
        </p:nvSpPr>
        <p:spPr>
          <a:xfrm>
            <a:off x="5943600" y="705690"/>
            <a:ext cx="3065282" cy="54466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*Enhances sense of accomplishment/self-esteem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*Improves sleep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*Increases flexibility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*Builds collateral circulation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*Helps manage stress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*Helps improve strength, stamina, energy, functionality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….the list goes on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40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754062" y="782637"/>
            <a:ext cx="7353301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3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Five winning choices:</a:t>
            </a:r>
          </a:p>
        </p:txBody>
      </p:sp>
      <p:sp>
        <p:nvSpPr>
          <p:cNvPr id="63" name="Shape 63"/>
          <p:cNvSpPr/>
          <p:nvPr/>
        </p:nvSpPr>
        <p:spPr>
          <a:xfrm>
            <a:off x="739775" y="1600200"/>
            <a:ext cx="7645401" cy="1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457201" y="2057401"/>
            <a:ext cx="8686801" cy="3876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sz="3200">
                <a:latin typeface="Arial"/>
                <a:ea typeface="Arial"/>
                <a:cs typeface="Arial"/>
                <a:sym typeface="Arial"/>
              </a:rPr>
              <a:t>I can choose to get healthier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sz="3200">
                <a:latin typeface="Arial Bold"/>
                <a:ea typeface="Arial Bold"/>
                <a:cs typeface="Arial Bold"/>
                <a:sym typeface="Arial Bold"/>
              </a:rPr>
              <a:t>I can choose to deepen my relationships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3.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4.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5.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64912-4FDD-4C55-9257-A66B6154DE0B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0CCB7F4-0F30-4131-8BD0-E4F91F1CF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19250" y="381000"/>
            <a:ext cx="5905500" cy="2514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E6D19E-4CCE-40BF-8364-6D791556FD6C}"/>
              </a:ext>
            </a:extLst>
          </p:cNvPr>
          <p:cNvSpPr/>
          <p:nvPr/>
        </p:nvSpPr>
        <p:spPr>
          <a:xfrm>
            <a:off x="1863565" y="2971800"/>
            <a:ext cx="5416869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what prevents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76F1D-A5B1-4B12-AD95-E66A53CA9A02}"/>
              </a:ext>
            </a:extLst>
          </p:cNvPr>
          <p:cNvSpPr/>
          <p:nvPr/>
        </p:nvSpPr>
        <p:spPr>
          <a:xfrm>
            <a:off x="901761" y="5181600"/>
            <a:ext cx="7340472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Awkward won’t kill me! </a:t>
            </a:r>
          </a:p>
        </p:txBody>
      </p:sp>
    </p:spTree>
    <p:extLst>
      <p:ext uri="{BB962C8B-B14F-4D97-AF65-F5344CB8AC3E}">
        <p14:creationId xmlns:p14="http://schemas.microsoft.com/office/powerpoint/2010/main" val="1165792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754062" y="782637"/>
            <a:ext cx="7353301" cy="830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3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rPr>
              <a:t>1 John 4:18</a:t>
            </a: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i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New International Version</a:t>
            </a:r>
          </a:p>
        </p:txBody>
      </p:sp>
      <p:sp>
        <p:nvSpPr>
          <p:cNvPr id="67" name="Shape 67"/>
          <p:cNvSpPr/>
          <p:nvPr/>
        </p:nvSpPr>
        <p:spPr>
          <a:xfrm>
            <a:off x="741362" y="2154236"/>
            <a:ext cx="7629527" cy="2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A81B6F-DEAC-4234-95C0-D03B39582BFE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3EAC74D-9F29-4FB4-8104-B68AF1F3D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7800" y="2191943"/>
            <a:ext cx="6429375" cy="376434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B9DA615-D052-4544-827E-412B5898F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685800"/>
            <a:ext cx="4799012" cy="5758814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8FFF9A58-31C8-4B72-9B5A-2BA07AB56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43600" y="1530667"/>
            <a:ext cx="279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70EC0271-EF60-4D7D-AF85-EDA50F366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8983" y="914400"/>
            <a:ext cx="4716855" cy="27432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C85815-D693-4555-B4D6-1B21DC9428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0000" b="40000"/>
          <a:stretch/>
        </p:blipFill>
        <p:spPr>
          <a:xfrm>
            <a:off x="1981200" y="3962400"/>
            <a:ext cx="531495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FA9BCEF6-8DFB-4359-8886-333351E9E7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03815" y="636181"/>
            <a:ext cx="3021419" cy="302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65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6C4AE8-DA94-48DB-A30A-D7F10DECDBD4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E69EE6A-3F0A-45C9-B7B7-C0D79FFD1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4486" y="381000"/>
            <a:ext cx="5518309" cy="55667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1340642" y="666493"/>
            <a:ext cx="618013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3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400" b="1" dirty="0">
                <a:solidFill>
                  <a:srgbClr val="535353"/>
                </a:solidFill>
              </a:rPr>
              <a:t>The Five Cards We are Dealt: </a:t>
            </a:r>
            <a:endParaRPr sz="3400" b="1" dirty="0">
              <a:solidFill>
                <a:srgbClr val="535353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739775" y="1600200"/>
            <a:ext cx="7645401" cy="1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457200" y="2057401"/>
            <a:ext cx="7927976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Chemistry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Connections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3.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 Circumstances</a:t>
            </a: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4.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 Consciousness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5. </a:t>
            </a:r>
            <a:r>
              <a:rPr sz="3200" b="1" dirty="0">
                <a:latin typeface="Arial Bold"/>
                <a:ea typeface="Arial Bold"/>
                <a:cs typeface="Arial Bold"/>
                <a:sym typeface="Arial Bold"/>
              </a:rPr>
              <a:t>Choices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DA24A7-49CD-4318-97B3-910984E2F582}"/>
              </a:ext>
            </a:extLst>
          </p:cNvPr>
          <p:cNvSpPr/>
          <p:nvPr/>
        </p:nvSpPr>
        <p:spPr>
          <a:xfrm>
            <a:off x="1756398" y="6367760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E00D30-66B0-4067-967F-82D6C8B9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19400"/>
            <a:ext cx="2877561" cy="19386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754062" y="782637"/>
            <a:ext cx="73533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3400" dirty="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rPr>
              <a:t>Ephesians 3:17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3E648E-FE72-4942-B68E-9EE9424BE49F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3" name="Picture 2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EBFB08B7-C707-48FB-AAF7-24301BBCD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611" y="1447800"/>
            <a:ext cx="8226778" cy="46275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754062" y="782637"/>
            <a:ext cx="7353301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3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Five winning choices:</a:t>
            </a:r>
          </a:p>
        </p:txBody>
      </p:sp>
      <p:sp>
        <p:nvSpPr>
          <p:cNvPr id="79" name="Shape 79"/>
          <p:cNvSpPr/>
          <p:nvPr/>
        </p:nvSpPr>
        <p:spPr>
          <a:xfrm>
            <a:off x="739775" y="1600200"/>
            <a:ext cx="7645401" cy="1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457201" y="2057400"/>
            <a:ext cx="8229601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to get healthier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to deepen my relationships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3. </a:t>
            </a:r>
            <a:r>
              <a:rPr sz="3200" dirty="0">
                <a:latin typeface="Arial Bold"/>
                <a:ea typeface="Arial Bold"/>
                <a:cs typeface="Arial Bold"/>
                <a:sym typeface="Arial Bold"/>
              </a:rPr>
              <a:t>I can choose to trust God</a:t>
            </a: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4.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5.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AF4C1D-7F35-4EFC-9F62-F2BAA3669962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C42B20D-0F89-462A-9144-1442AF980EAB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3" name="Picture 2" descr="A sign in the dark&#10;&#10;Description automatically generated">
            <a:extLst>
              <a:ext uri="{FF2B5EF4-FFF2-40B4-BE49-F238E27FC236}">
                <a16:creationId xmlns:a16="http://schemas.microsoft.com/office/drawing/2014/main" id="{AD08F73F-64D2-43E0-8CFC-48C3FA8DE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7368"/>
          <a:stretch/>
        </p:blipFill>
        <p:spPr>
          <a:xfrm>
            <a:off x="1295400" y="609600"/>
            <a:ext cx="7239000" cy="5029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228600" y="885833"/>
            <a:ext cx="8534400" cy="492443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 will praise the Lord no matter what happens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!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42B20D-0F89-462A-9144-1442AF980EAB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  <a:sym typeface="Helvetica"/>
              </a:rPr>
              <a:t>Winning with the Hand you are dealt!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3FDCE8E-8B9B-4712-A7ED-A6FFA291D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3145"/>
          <a:stretch/>
        </p:blipFill>
        <p:spPr>
          <a:xfrm>
            <a:off x="990600" y="1864242"/>
            <a:ext cx="4762500" cy="4143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43C1A4-062A-476D-BEE1-DD8C756D4180}"/>
              </a:ext>
            </a:extLst>
          </p:cNvPr>
          <p:cNvSpPr/>
          <p:nvPr/>
        </p:nvSpPr>
        <p:spPr>
          <a:xfrm>
            <a:off x="6250315" y="2603977"/>
            <a:ext cx="19030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Romans</a:t>
            </a: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8:28</a:t>
            </a:r>
          </a:p>
        </p:txBody>
      </p:sp>
    </p:spTree>
    <p:extLst>
      <p:ext uri="{BB962C8B-B14F-4D97-AF65-F5344CB8AC3E}">
        <p14:creationId xmlns:p14="http://schemas.microsoft.com/office/powerpoint/2010/main" val="925656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D4B0D2-D4DC-4B34-99AC-47BF80C33FFF}"/>
              </a:ext>
            </a:extLst>
          </p:cNvPr>
          <p:cNvSpPr/>
          <p:nvPr/>
        </p:nvSpPr>
        <p:spPr>
          <a:xfrm>
            <a:off x="674491" y="762000"/>
            <a:ext cx="8379217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I’m a product of my past,</a:t>
            </a: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I’m not a prisoner of it.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A picture containing text, bathroom&#10;&#10;Description automatically generated">
            <a:extLst>
              <a:ext uri="{FF2B5EF4-FFF2-40B4-BE49-F238E27FC236}">
                <a16:creationId xmlns:a16="http://schemas.microsoft.com/office/drawing/2014/main" id="{E6A7E642-3A06-4E95-BD20-F5729D8E4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199" y="2895600"/>
            <a:ext cx="5003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64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754062" y="782637"/>
            <a:ext cx="735330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3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535353"/>
                </a:solidFill>
              </a:rPr>
              <a:t>Five winning choices:</a:t>
            </a:r>
          </a:p>
        </p:txBody>
      </p:sp>
      <p:sp>
        <p:nvSpPr>
          <p:cNvPr id="95" name="Shape 95"/>
          <p:cNvSpPr/>
          <p:nvPr/>
        </p:nvSpPr>
        <p:spPr>
          <a:xfrm>
            <a:off x="739775" y="1600200"/>
            <a:ext cx="7645401" cy="1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57201" y="2057400"/>
            <a:ext cx="8229601" cy="2646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to get healthier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to deepen my relationships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3.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to trust God</a:t>
            </a: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4. </a:t>
            </a:r>
            <a:r>
              <a:rPr sz="3200" dirty="0">
                <a:latin typeface="Arial Bold"/>
                <a:ea typeface="Arial Bold"/>
                <a:cs typeface="Arial Bold"/>
                <a:sym typeface="Arial Bold"/>
              </a:rPr>
              <a:t>I can choose what I think about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5.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575A99-8957-4D09-B9D4-26B011BB26F5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3" name="Picture 2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41465DAC-7BB5-4739-8096-2CFA94F00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6922" y="34546"/>
            <a:ext cx="2511745" cy="15656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B5E18-6F8E-4CD3-BEF4-ABD6535BC1CE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3" name="Picture 2" descr="A picture containing text, newspaper, outdoor&#10;&#10;Description automatically generated">
            <a:extLst>
              <a:ext uri="{FF2B5EF4-FFF2-40B4-BE49-F238E27FC236}">
                <a16:creationId xmlns:a16="http://schemas.microsoft.com/office/drawing/2014/main" id="{5DE7D2A6-626A-4E11-A94C-0DA263B65B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445" b="5555"/>
          <a:stretch/>
        </p:blipFill>
        <p:spPr>
          <a:xfrm>
            <a:off x="1600200" y="475819"/>
            <a:ext cx="5775325" cy="51977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flower&#10;&#10;Description automatically generated">
            <a:extLst>
              <a:ext uri="{FF2B5EF4-FFF2-40B4-BE49-F238E27FC236}">
                <a16:creationId xmlns:a16="http://schemas.microsoft.com/office/drawing/2014/main" id="{0344890B-001C-4289-9AF7-A0D692CD8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750263"/>
            <a:ext cx="8016170" cy="5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174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557342-CA59-46CE-B68B-BBB6509BB4A5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000890D-AC35-4C49-B0F9-E00977EFB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572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754062" y="782637"/>
            <a:ext cx="7353301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3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Five winning choices:</a:t>
            </a:r>
          </a:p>
        </p:txBody>
      </p:sp>
      <p:sp>
        <p:nvSpPr>
          <p:cNvPr id="107" name="Shape 107"/>
          <p:cNvSpPr/>
          <p:nvPr/>
        </p:nvSpPr>
        <p:spPr>
          <a:xfrm>
            <a:off x="739775" y="1600200"/>
            <a:ext cx="7645401" cy="1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447674" y="1687667"/>
            <a:ext cx="8229601" cy="421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to get healthier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to deepen my relationships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3.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to trust God</a:t>
            </a: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4. </a:t>
            </a:r>
            <a:r>
              <a:rPr sz="3200" dirty="0">
                <a:latin typeface="Arial"/>
                <a:ea typeface="Arial"/>
                <a:cs typeface="Arial"/>
                <a:sym typeface="Arial"/>
              </a:rPr>
              <a:t>I can choose what I think about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5. </a:t>
            </a:r>
            <a:r>
              <a:rPr sz="3200" dirty="0">
                <a:latin typeface="Arial Bold"/>
                <a:ea typeface="Arial Bold"/>
                <a:cs typeface="Arial Bold"/>
                <a:sym typeface="Arial Bold"/>
              </a:rPr>
              <a:t>I can choose Jesus as my Savior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23125-0908-468D-8E4A-4086E7537183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6" name="Picture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168F84CF-370B-405E-968A-5CB799713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6922" y="34546"/>
            <a:ext cx="2511745" cy="15656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tree&#10;&#10;Description automatically generated">
            <a:extLst>
              <a:ext uri="{FF2B5EF4-FFF2-40B4-BE49-F238E27FC236}">
                <a16:creationId xmlns:a16="http://schemas.microsoft.com/office/drawing/2014/main" id="{F5156B22-0698-43B7-983F-FC840098D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9368"/>
          <a:stretch/>
        </p:blipFill>
        <p:spPr>
          <a:xfrm>
            <a:off x="1524000" y="1676400"/>
            <a:ext cx="5715000" cy="25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9694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739775" y="2630486"/>
            <a:ext cx="764540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89139-EC44-461E-B4C0-2DB30D36F1F1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34A07-8981-4CB0-AF04-C9DC173CB7DC}"/>
              </a:ext>
            </a:extLst>
          </p:cNvPr>
          <p:cNvSpPr/>
          <p:nvPr/>
        </p:nvSpPr>
        <p:spPr>
          <a:xfrm>
            <a:off x="1642445" y="4266652"/>
            <a:ext cx="584006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 Jesus be your </a:t>
            </a:r>
          </a:p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Savior every day!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B1C0CC6-70B7-4890-A429-E835AD1DF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43200" y="632505"/>
            <a:ext cx="3805237" cy="34942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DF0DF-5F71-4266-951A-68083DCA7668}"/>
              </a:ext>
            </a:extLst>
          </p:cNvPr>
          <p:cNvSpPr/>
          <p:nvPr/>
        </p:nvSpPr>
        <p:spPr>
          <a:xfrm>
            <a:off x="600074" y="389778"/>
            <a:ext cx="7543802" cy="13003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  <a:sym typeface="Helvetica"/>
              </a:rPr>
              <a:t>You Will Win With The                               Hand You’ve Been Dealt!</a:t>
            </a:r>
          </a:p>
        </p:txBody>
      </p:sp>
      <p:pic>
        <p:nvPicPr>
          <p:cNvPr id="3" name="Picture 2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A1AFD58E-A156-446A-9891-940221BC1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066487"/>
            <a:ext cx="7829550" cy="4400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3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4"/>
    </mc:Choice>
    <mc:Fallback xmlns="">
      <p:transition spd="slow" advTm="1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E4FADB9-4452-4781-8BF1-4C1B39C4E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04975" y="561975"/>
            <a:ext cx="57340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unset in the background&#10;&#10;Description automatically generated">
            <a:extLst>
              <a:ext uri="{FF2B5EF4-FFF2-40B4-BE49-F238E27FC236}">
                <a16:creationId xmlns:a16="http://schemas.microsoft.com/office/drawing/2014/main" id="{03A8CD14-9122-4FB7-BB36-F7BE00D65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9047"/>
          <a:stretch/>
        </p:blipFill>
        <p:spPr>
          <a:xfrm>
            <a:off x="662354" y="3124200"/>
            <a:ext cx="7819292" cy="3505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3253B6-92C7-4C45-97CE-67D841574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425" b="6289"/>
          <a:stretch/>
        </p:blipFill>
        <p:spPr>
          <a:xfrm>
            <a:off x="3352800" y="228600"/>
            <a:ext cx="300037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5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9169A-483B-4DC2-9147-D2678BAD5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816" y="685800"/>
            <a:ext cx="8002368" cy="502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1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D33FACEE-697D-4851-A5C7-CD0481296E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666"/>
          <a:stretch/>
        </p:blipFill>
        <p:spPr>
          <a:xfrm>
            <a:off x="435428" y="762000"/>
            <a:ext cx="827314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86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754062" y="782637"/>
            <a:ext cx="7353301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3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Five winning choices:</a:t>
            </a:r>
          </a:p>
        </p:txBody>
      </p:sp>
      <p:sp>
        <p:nvSpPr>
          <p:cNvPr id="55" name="Shape 55"/>
          <p:cNvSpPr/>
          <p:nvPr/>
        </p:nvSpPr>
        <p:spPr>
          <a:xfrm>
            <a:off x="739775" y="1600200"/>
            <a:ext cx="7645401" cy="1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57201" y="2057400"/>
            <a:ext cx="8229601" cy="39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1.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2.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3.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4.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5.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B122D-5F69-4033-9AA8-22769D1E0DCC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6" name="Picture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61DFC505-2098-426A-9BFD-3715CAA3B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6922" y="34546"/>
            <a:ext cx="2511745" cy="156565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754062" y="782637"/>
            <a:ext cx="7353301" cy="481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39687" defTabSz="457200">
              <a:spcBef>
                <a:spcPts val="600"/>
              </a:spcBef>
              <a:defRPr sz="3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35353"/>
                </a:solidFill>
              </a:rPr>
              <a:t>Five winning choices:</a:t>
            </a:r>
          </a:p>
        </p:txBody>
      </p:sp>
      <p:sp>
        <p:nvSpPr>
          <p:cNvPr id="55" name="Shape 55"/>
          <p:cNvSpPr/>
          <p:nvPr/>
        </p:nvSpPr>
        <p:spPr>
          <a:xfrm>
            <a:off x="739775" y="1600200"/>
            <a:ext cx="7645401" cy="1"/>
          </a:xfrm>
          <a:prstGeom prst="line">
            <a:avLst/>
          </a:prstGeom>
          <a:ln>
            <a:solidFill>
              <a:srgbClr val="7D7D7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57201" y="2057400"/>
            <a:ext cx="8229601" cy="3761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sz="3200" dirty="0">
                <a:latin typeface="Arial Bold"/>
                <a:ea typeface="Arial Bold"/>
                <a:cs typeface="Arial Bold"/>
                <a:sym typeface="Arial Bold"/>
              </a:rPr>
              <a:t>I can choose to get healthier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2.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3.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4. 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 indent="39687" defTabSz="457200">
              <a:spcBef>
                <a:spcPts val="600"/>
              </a:spcBef>
              <a:defRPr sz="1800"/>
            </a:pPr>
            <a:r>
              <a:rPr sz="2400" dirty="0">
                <a:latin typeface="Arial"/>
                <a:ea typeface="Arial"/>
                <a:cs typeface="Arial"/>
                <a:sym typeface="Arial"/>
              </a:rPr>
              <a:t> 5.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B122D-5F69-4033-9AA8-22769D1E0DCC}"/>
              </a:ext>
            </a:extLst>
          </p:cNvPr>
          <p:cNvSpPr/>
          <p:nvPr/>
        </p:nvSpPr>
        <p:spPr>
          <a:xfrm>
            <a:off x="1754168" y="6230338"/>
            <a:ext cx="53486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Winning with the Hand you are dealt!</a:t>
            </a:r>
          </a:p>
        </p:txBody>
      </p:sp>
      <p:pic>
        <p:nvPicPr>
          <p:cNvPr id="6" name="Picture 5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61DFC505-2098-426A-9BFD-3715CAA3B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6922" y="34546"/>
            <a:ext cx="2511745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75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8F8F8F"/>
      </a:accent3>
      <a:accent4>
        <a:srgbClr val="707070"/>
      </a:accent4>
      <a:accent5>
        <a:srgbClr val="B2C0D9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333399"/>
      </a:accent2>
      <a:accent3>
        <a:srgbClr val="8F8F8F"/>
      </a:accent3>
      <a:accent4>
        <a:srgbClr val="707070"/>
      </a:accent4>
      <a:accent5>
        <a:srgbClr val="B2C0D9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514</Words>
  <Application>Microsoft Macintosh PowerPoint</Application>
  <PresentationFormat>On-screen Show (4:3)</PresentationFormat>
  <Paragraphs>115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Bold</vt:lpstr>
      <vt:lpstr>Avenir Roman</vt:lpstr>
      <vt:lpstr>Calibri</vt:lpstr>
      <vt:lpstr>Helvetica</vt:lpstr>
      <vt:lpstr>Times New Roman</vt:lpstr>
      <vt:lpstr>Default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Hunter</dc:creator>
  <cp:lastModifiedBy>Eric Parker</cp:lastModifiedBy>
  <cp:revision>46</cp:revision>
  <cp:lastPrinted>2019-09-22T08:21:12Z</cp:lastPrinted>
  <dcterms:modified xsi:type="dcterms:W3CDTF">2021-09-12T03:26:20Z</dcterms:modified>
</cp:coreProperties>
</file>