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0" r:id="rId2"/>
    <p:sldId id="470" r:id="rId3"/>
    <p:sldId id="411" r:id="rId4"/>
    <p:sldId id="455" r:id="rId5"/>
    <p:sldId id="554" r:id="rId6"/>
    <p:sldId id="502" r:id="rId7"/>
    <p:sldId id="522" r:id="rId8"/>
    <p:sldId id="547" r:id="rId9"/>
    <p:sldId id="548" r:id="rId10"/>
    <p:sldId id="523" r:id="rId11"/>
    <p:sldId id="551" r:id="rId12"/>
    <p:sldId id="540" r:id="rId13"/>
    <p:sldId id="549" r:id="rId14"/>
    <p:sldId id="550" r:id="rId15"/>
    <p:sldId id="552" r:id="rId16"/>
    <p:sldId id="553" r:id="rId17"/>
    <p:sldId id="533" r:id="rId18"/>
    <p:sldId id="508" r:id="rId19"/>
    <p:sldId id="543" r:id="rId20"/>
    <p:sldId id="507" r:id="rId21"/>
    <p:sldId id="545" r:id="rId22"/>
    <p:sldId id="546" r:id="rId23"/>
    <p:sldId id="52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F333AC-2D69-4BF2-B98B-FDFCD5621C57}" v="4" dt="2022-10-17T22:21:34.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0"/>
  </p:normalViewPr>
  <p:slideViewPr>
    <p:cSldViewPr snapToGrid="0">
      <p:cViewPr varScale="1">
        <p:scale>
          <a:sx n="40" d="100"/>
          <a:sy n="40" d="100"/>
        </p:scale>
        <p:origin x="48" y="6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miller" userId="aa2b305e3ad279f5" providerId="LiveId" clId="{7CF333AC-2D69-4BF2-B98B-FDFCD5621C57}"/>
    <pc:docChg chg="custSel addSld modSld sldOrd">
      <pc:chgData name="chris miller" userId="aa2b305e3ad279f5" providerId="LiveId" clId="{7CF333AC-2D69-4BF2-B98B-FDFCD5621C57}" dt="2022-10-17T22:29:11.372" v="96"/>
      <pc:docMkLst>
        <pc:docMk/>
      </pc:docMkLst>
      <pc:sldChg chg="modNotesTx">
        <pc:chgData name="chris miller" userId="aa2b305e3ad279f5" providerId="LiveId" clId="{7CF333AC-2D69-4BF2-B98B-FDFCD5621C57}" dt="2022-10-12T19:27:27.542" v="33" actId="313"/>
        <pc:sldMkLst>
          <pc:docMk/>
          <pc:sldMk cId="3093319231" sldId="533"/>
        </pc:sldMkLst>
      </pc:sldChg>
      <pc:sldChg chg="modSp mod modNotesTx">
        <pc:chgData name="chris miller" userId="aa2b305e3ad279f5" providerId="LiveId" clId="{7CF333AC-2D69-4BF2-B98B-FDFCD5621C57}" dt="2022-10-17T22:18:23.723" v="64" actId="20577"/>
        <pc:sldMkLst>
          <pc:docMk/>
          <pc:sldMk cId="4272587807" sldId="543"/>
        </pc:sldMkLst>
        <pc:spChg chg="mod">
          <ac:chgData name="chris miller" userId="aa2b305e3ad279f5" providerId="LiveId" clId="{7CF333AC-2D69-4BF2-B98B-FDFCD5621C57}" dt="2022-10-12T19:27:44.677" v="35" actId="20577"/>
          <ac:spMkLst>
            <pc:docMk/>
            <pc:sldMk cId="4272587807" sldId="543"/>
            <ac:spMk id="4" creationId="{3C342C19-608D-459A-B3AA-89067C28540F}"/>
          </ac:spMkLst>
        </pc:spChg>
        <pc:spChg chg="mod">
          <ac:chgData name="chris miller" userId="aa2b305e3ad279f5" providerId="LiveId" clId="{7CF333AC-2D69-4BF2-B98B-FDFCD5621C57}" dt="2022-10-12T19:27:47.160" v="37" actId="20577"/>
          <ac:spMkLst>
            <pc:docMk/>
            <pc:sldMk cId="4272587807" sldId="543"/>
            <ac:spMk id="5" creationId="{52FC70CA-F8F9-DF6C-06A5-E2D2E41A3E10}"/>
          </ac:spMkLst>
        </pc:spChg>
      </pc:sldChg>
      <pc:sldChg chg="addSp delSp modSp add mod ord modAnim modNotesTx">
        <pc:chgData name="chris miller" userId="aa2b305e3ad279f5" providerId="LiveId" clId="{7CF333AC-2D69-4BF2-B98B-FDFCD5621C57}" dt="2022-10-17T22:29:11.372" v="96"/>
        <pc:sldMkLst>
          <pc:docMk/>
          <pc:sldMk cId="3119528105" sldId="554"/>
        </pc:sldMkLst>
        <pc:spChg chg="del">
          <ac:chgData name="chris miller" userId="aa2b305e3ad279f5" providerId="LiveId" clId="{7CF333AC-2D69-4BF2-B98B-FDFCD5621C57}" dt="2022-10-17T22:20:12.991" v="66" actId="478"/>
          <ac:spMkLst>
            <pc:docMk/>
            <pc:sldMk cId="3119528105" sldId="554"/>
            <ac:spMk id="4" creationId="{3C342C19-608D-459A-B3AA-89067C28540F}"/>
          </ac:spMkLst>
        </pc:spChg>
        <pc:picChg chg="add mod">
          <ac:chgData name="chris miller" userId="aa2b305e3ad279f5" providerId="LiveId" clId="{7CF333AC-2D69-4BF2-B98B-FDFCD5621C57}" dt="2022-10-17T22:21:50.740" v="72" actId="14100"/>
          <ac:picMkLst>
            <pc:docMk/>
            <pc:sldMk cId="3119528105" sldId="554"/>
            <ac:picMk id="5" creationId="{52CC22C2-90E2-9EF3-DCA8-BEDA4E9FE0A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31D15B-851B-4480-B3B9-366BC503C00E}" type="datetimeFigureOut">
              <a:rPr lang="en-US" smtClean="0"/>
              <a:t>10/17/2022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018B47-95DE-483C-ADC8-377122F3C212}" type="slidenum">
              <a:rPr lang="en-US" smtClean="0"/>
              <a:t>‹#›</a:t>
            </a:fld>
            <a:endParaRPr lang="en-US"/>
          </a:p>
        </p:txBody>
      </p:sp>
    </p:spTree>
    <p:extLst>
      <p:ext uri="{BB962C8B-B14F-4D97-AF65-F5344CB8AC3E}">
        <p14:creationId xmlns:p14="http://schemas.microsoft.com/office/powerpoint/2010/main" val="663053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3</a:t>
            </a:fld>
            <a:endParaRPr lang="en-US"/>
          </a:p>
        </p:txBody>
      </p:sp>
    </p:spTree>
    <p:extLst>
      <p:ext uri="{BB962C8B-B14F-4D97-AF65-F5344CB8AC3E}">
        <p14:creationId xmlns:p14="http://schemas.microsoft.com/office/powerpoint/2010/main" val="3510617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was the last time you did something for that special someone in your life for no reason at all? Marriage is not about what I want… it’s about what’s best for my partner.</a:t>
            </a:r>
          </a:p>
        </p:txBody>
      </p:sp>
      <p:sp>
        <p:nvSpPr>
          <p:cNvPr id="4" name="Slide Number Placeholder 3"/>
          <p:cNvSpPr>
            <a:spLocks noGrp="1"/>
          </p:cNvSpPr>
          <p:nvPr>
            <p:ph type="sldNum" sz="quarter" idx="5"/>
          </p:nvPr>
        </p:nvSpPr>
        <p:spPr/>
        <p:txBody>
          <a:bodyPr/>
          <a:lstStyle/>
          <a:p>
            <a:fld id="{28018B47-95DE-483C-ADC8-377122F3C212}" type="slidenum">
              <a:rPr lang="en-US" smtClean="0"/>
              <a:t>12</a:t>
            </a:fld>
            <a:endParaRPr lang="en-US"/>
          </a:p>
        </p:txBody>
      </p:sp>
    </p:spTree>
    <p:extLst>
      <p:ext uri="{BB962C8B-B14F-4D97-AF65-F5344CB8AC3E}">
        <p14:creationId xmlns:p14="http://schemas.microsoft.com/office/powerpoint/2010/main" val="505251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was the last time you did something for that special someone in your life for no reason at all? Marriage is not about what I want… it’s about what’s best for my partner.</a:t>
            </a:r>
          </a:p>
        </p:txBody>
      </p:sp>
      <p:sp>
        <p:nvSpPr>
          <p:cNvPr id="4" name="Slide Number Placeholder 3"/>
          <p:cNvSpPr>
            <a:spLocks noGrp="1"/>
          </p:cNvSpPr>
          <p:nvPr>
            <p:ph type="sldNum" sz="quarter" idx="5"/>
          </p:nvPr>
        </p:nvSpPr>
        <p:spPr/>
        <p:txBody>
          <a:bodyPr/>
          <a:lstStyle/>
          <a:p>
            <a:fld id="{28018B47-95DE-483C-ADC8-377122F3C212}" type="slidenum">
              <a:rPr lang="en-US" smtClean="0"/>
              <a:t>13</a:t>
            </a:fld>
            <a:endParaRPr lang="en-US"/>
          </a:p>
        </p:txBody>
      </p:sp>
    </p:spTree>
    <p:extLst>
      <p:ext uri="{BB962C8B-B14F-4D97-AF65-F5344CB8AC3E}">
        <p14:creationId xmlns:p14="http://schemas.microsoft.com/office/powerpoint/2010/main" val="2795393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was the last time you did something for that special someone in your life for no reason at all? Marriage is not about what I want… it’s about what’s best for my partner.</a:t>
            </a:r>
          </a:p>
        </p:txBody>
      </p:sp>
      <p:sp>
        <p:nvSpPr>
          <p:cNvPr id="4" name="Slide Number Placeholder 3"/>
          <p:cNvSpPr>
            <a:spLocks noGrp="1"/>
          </p:cNvSpPr>
          <p:nvPr>
            <p:ph type="sldNum" sz="quarter" idx="5"/>
          </p:nvPr>
        </p:nvSpPr>
        <p:spPr/>
        <p:txBody>
          <a:bodyPr/>
          <a:lstStyle/>
          <a:p>
            <a:fld id="{28018B47-95DE-483C-ADC8-377122F3C212}" type="slidenum">
              <a:rPr lang="en-US" smtClean="0"/>
              <a:t>14</a:t>
            </a:fld>
            <a:endParaRPr lang="en-US"/>
          </a:p>
        </p:txBody>
      </p:sp>
    </p:spTree>
    <p:extLst>
      <p:ext uri="{BB962C8B-B14F-4D97-AF65-F5344CB8AC3E}">
        <p14:creationId xmlns:p14="http://schemas.microsoft.com/office/powerpoint/2010/main" val="1545242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018B47-95DE-483C-ADC8-377122F3C21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3047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giving up… “privilege”</a:t>
            </a:r>
          </a:p>
        </p:txBody>
      </p:sp>
      <p:sp>
        <p:nvSpPr>
          <p:cNvPr id="4" name="Slide Number Placeholder 3"/>
          <p:cNvSpPr>
            <a:spLocks noGrp="1"/>
          </p:cNvSpPr>
          <p:nvPr>
            <p:ph type="sldNum" sz="quarter" idx="5"/>
          </p:nvPr>
        </p:nvSpPr>
        <p:spPr/>
        <p:txBody>
          <a:bodyPr/>
          <a:lstStyle/>
          <a:p>
            <a:fld id="{28018B47-95DE-483C-ADC8-377122F3C212}" type="slidenum">
              <a:rPr lang="en-US" smtClean="0"/>
              <a:t>17</a:t>
            </a:fld>
            <a:endParaRPr lang="en-US"/>
          </a:p>
        </p:txBody>
      </p:sp>
    </p:spTree>
    <p:extLst>
      <p:ext uri="{BB962C8B-B14F-4D97-AF65-F5344CB8AC3E}">
        <p14:creationId xmlns:p14="http://schemas.microsoft.com/office/powerpoint/2010/main" val="19884542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dirty="0" err="1"/>
              <a:t>Sundayitus</a:t>
            </a:r>
            <a:r>
              <a:rPr lang="en-US" dirty="0"/>
              <a:t> epidemic: (a) 1 sneeze and back to bed you go, but On Monday grab a hanky and go to work. Just to tired on Sunday night. When you get to busy to go to church you are too busy. Wednesday night too many things to do. God can take some things away, so you won’t have an excuse.”</a:t>
            </a:r>
          </a:p>
        </p:txBody>
      </p:sp>
      <p:sp>
        <p:nvSpPr>
          <p:cNvPr id="4" name="Slide Number Placeholder 3"/>
          <p:cNvSpPr>
            <a:spLocks noGrp="1"/>
          </p:cNvSpPr>
          <p:nvPr>
            <p:ph type="sldNum" sz="quarter" idx="5"/>
          </p:nvPr>
        </p:nvSpPr>
        <p:spPr/>
        <p:txBody>
          <a:bodyPr/>
          <a:lstStyle/>
          <a:p>
            <a:fld id="{28018B47-95DE-483C-ADC8-377122F3C212}" type="slidenum">
              <a:rPr lang="en-US" smtClean="0"/>
              <a:t>18</a:t>
            </a:fld>
            <a:endParaRPr lang="en-US"/>
          </a:p>
        </p:txBody>
      </p:sp>
    </p:spTree>
    <p:extLst>
      <p:ext uri="{BB962C8B-B14F-4D97-AF65-F5344CB8AC3E}">
        <p14:creationId xmlns:p14="http://schemas.microsoft.com/office/powerpoint/2010/main" val="3366125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people did you talk to this week? How many did you talk to about Christ? How many friends did you invite this week? Didn’t have the Time - Not committed to Church growth! 86,400 seconds in a day.</a:t>
            </a:r>
          </a:p>
        </p:txBody>
      </p:sp>
      <p:sp>
        <p:nvSpPr>
          <p:cNvPr id="4" name="Slide Number Placeholder 3"/>
          <p:cNvSpPr>
            <a:spLocks noGrp="1"/>
          </p:cNvSpPr>
          <p:nvPr>
            <p:ph type="sldNum" sz="quarter" idx="5"/>
          </p:nvPr>
        </p:nvSpPr>
        <p:spPr/>
        <p:txBody>
          <a:bodyPr/>
          <a:lstStyle/>
          <a:p>
            <a:fld id="{28018B47-95DE-483C-ADC8-377122F3C212}" type="slidenum">
              <a:rPr lang="en-US" smtClean="0"/>
              <a:t>19</a:t>
            </a:fld>
            <a:endParaRPr lang="en-US"/>
          </a:p>
        </p:txBody>
      </p:sp>
    </p:spTree>
    <p:extLst>
      <p:ext uri="{BB962C8B-B14F-4D97-AF65-F5344CB8AC3E}">
        <p14:creationId xmlns:p14="http://schemas.microsoft.com/office/powerpoint/2010/main" val="34348374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28018B47-95DE-483C-ADC8-377122F3C212}" type="slidenum">
              <a:rPr lang="en-US" smtClean="0"/>
              <a:t>20</a:t>
            </a:fld>
            <a:endParaRPr lang="en-US"/>
          </a:p>
        </p:txBody>
      </p:sp>
    </p:spTree>
    <p:extLst>
      <p:ext uri="{BB962C8B-B14F-4D97-AF65-F5344CB8AC3E}">
        <p14:creationId xmlns:p14="http://schemas.microsoft.com/office/powerpoint/2010/main" val="1473262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28018B47-95DE-483C-ADC8-377122F3C212}" type="slidenum">
              <a:rPr lang="en-US" smtClean="0"/>
              <a:t>21</a:t>
            </a:fld>
            <a:endParaRPr lang="en-US"/>
          </a:p>
        </p:txBody>
      </p:sp>
    </p:spTree>
    <p:extLst>
      <p:ext uri="{BB962C8B-B14F-4D97-AF65-F5344CB8AC3E}">
        <p14:creationId xmlns:p14="http://schemas.microsoft.com/office/powerpoint/2010/main" val="4132936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28018B47-95DE-483C-ADC8-377122F3C212}" type="slidenum">
              <a:rPr lang="en-US" smtClean="0"/>
              <a:t>22</a:t>
            </a:fld>
            <a:endParaRPr lang="en-US"/>
          </a:p>
        </p:txBody>
      </p:sp>
    </p:spTree>
    <p:extLst>
      <p:ext uri="{BB962C8B-B14F-4D97-AF65-F5344CB8AC3E}">
        <p14:creationId xmlns:p14="http://schemas.microsoft.com/office/powerpoint/2010/main" val="330181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4</a:t>
            </a:fld>
            <a:endParaRPr lang="en-US"/>
          </a:p>
        </p:txBody>
      </p:sp>
    </p:spTree>
    <p:extLst>
      <p:ext uri="{BB962C8B-B14F-4D97-AF65-F5344CB8AC3E}">
        <p14:creationId xmlns:p14="http://schemas.microsoft.com/office/powerpoint/2010/main" val="214512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be committed, to giving to the church. It’s more than giving, it’s supporting the Church, with our love, our prayers, our time, our availability, and our finances! The heating, A/C or lights don’t just happen by themselves. This audience is Committed &amp; We need to STAY committed.</a:t>
            </a:r>
          </a:p>
        </p:txBody>
      </p:sp>
      <p:sp>
        <p:nvSpPr>
          <p:cNvPr id="4" name="Slide Number Placeholder 3"/>
          <p:cNvSpPr>
            <a:spLocks noGrp="1"/>
          </p:cNvSpPr>
          <p:nvPr>
            <p:ph type="sldNum" sz="quarter" idx="5"/>
          </p:nvPr>
        </p:nvSpPr>
        <p:spPr/>
        <p:txBody>
          <a:bodyPr/>
          <a:lstStyle/>
          <a:p>
            <a:fld id="{28018B47-95DE-483C-ADC8-377122F3C212}" type="slidenum">
              <a:rPr lang="en-US" smtClean="0"/>
              <a:t>23</a:t>
            </a:fld>
            <a:endParaRPr lang="en-US"/>
          </a:p>
        </p:txBody>
      </p:sp>
    </p:spTree>
    <p:extLst>
      <p:ext uri="{BB962C8B-B14F-4D97-AF65-F5344CB8AC3E}">
        <p14:creationId xmlns:p14="http://schemas.microsoft.com/office/powerpoint/2010/main" val="1174474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October 06, 1998… Jeter’s signature play was his jump throw deep in the hole at shortstop. One of his most memorable came in the 1998 ALCS against the Indians, when he fired a bullet to nab Travis </a:t>
            </a:r>
            <a:r>
              <a:rPr lang="en-US" dirty="0" err="1"/>
              <a:t>Fryman</a:t>
            </a:r>
            <a:r>
              <a:rPr lang="en-US" dirty="0"/>
              <a:t> at first.</a:t>
            </a:r>
          </a:p>
        </p:txBody>
      </p:sp>
      <p:sp>
        <p:nvSpPr>
          <p:cNvPr id="4" name="Slide Number Placeholder 3"/>
          <p:cNvSpPr>
            <a:spLocks noGrp="1"/>
          </p:cNvSpPr>
          <p:nvPr>
            <p:ph type="sldNum" sz="quarter" idx="5"/>
          </p:nvPr>
        </p:nvSpPr>
        <p:spPr/>
        <p:txBody>
          <a:bodyPr/>
          <a:lstStyle/>
          <a:p>
            <a:fld id="{28018B47-95DE-483C-ADC8-377122F3C212}" type="slidenum">
              <a:rPr lang="en-US" smtClean="0"/>
              <a:t>5</a:t>
            </a:fld>
            <a:endParaRPr lang="en-US"/>
          </a:p>
        </p:txBody>
      </p:sp>
    </p:spTree>
    <p:extLst>
      <p:ext uri="{BB962C8B-B14F-4D97-AF65-F5344CB8AC3E}">
        <p14:creationId xmlns:p14="http://schemas.microsoft.com/office/powerpoint/2010/main" val="4009841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018B47-95DE-483C-ADC8-377122F3C21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5946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7</a:t>
            </a:fld>
            <a:endParaRPr lang="en-US"/>
          </a:p>
        </p:txBody>
      </p:sp>
    </p:spTree>
    <p:extLst>
      <p:ext uri="{BB962C8B-B14F-4D97-AF65-F5344CB8AC3E}">
        <p14:creationId xmlns:p14="http://schemas.microsoft.com/office/powerpoint/2010/main" val="3793108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8</a:t>
            </a:fld>
            <a:endParaRPr lang="en-US"/>
          </a:p>
        </p:txBody>
      </p:sp>
    </p:spTree>
    <p:extLst>
      <p:ext uri="{BB962C8B-B14F-4D97-AF65-F5344CB8AC3E}">
        <p14:creationId xmlns:p14="http://schemas.microsoft.com/office/powerpoint/2010/main" val="2013490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018B47-95DE-483C-ADC8-377122F3C212}" type="slidenum">
              <a:rPr lang="en-US" smtClean="0"/>
              <a:t>9</a:t>
            </a:fld>
            <a:endParaRPr lang="en-US"/>
          </a:p>
        </p:txBody>
      </p:sp>
    </p:spTree>
    <p:extLst>
      <p:ext uri="{BB962C8B-B14F-4D97-AF65-F5344CB8AC3E}">
        <p14:creationId xmlns:p14="http://schemas.microsoft.com/office/powerpoint/2010/main" val="1799361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Real commitment is not a Sunday thing, its 24 hours a day, 7 days a week, 365 days a year, with no vacations or off days. You are the same person on Monday through Saturday as you are on Sunday.</a:t>
            </a:r>
          </a:p>
        </p:txBody>
      </p:sp>
      <p:sp>
        <p:nvSpPr>
          <p:cNvPr id="4" name="Slide Number Placeholder 3"/>
          <p:cNvSpPr>
            <a:spLocks noGrp="1"/>
          </p:cNvSpPr>
          <p:nvPr>
            <p:ph type="sldNum" sz="quarter" idx="5"/>
          </p:nvPr>
        </p:nvSpPr>
        <p:spPr/>
        <p:txBody>
          <a:bodyPr/>
          <a:lstStyle/>
          <a:p>
            <a:fld id="{28018B47-95DE-483C-ADC8-377122F3C212}" type="slidenum">
              <a:rPr lang="en-US" smtClean="0"/>
              <a:t>10</a:t>
            </a:fld>
            <a:endParaRPr lang="en-US"/>
          </a:p>
        </p:txBody>
      </p:sp>
    </p:spTree>
    <p:extLst>
      <p:ext uri="{BB962C8B-B14F-4D97-AF65-F5344CB8AC3E}">
        <p14:creationId xmlns:p14="http://schemas.microsoft.com/office/powerpoint/2010/main" val="128090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018B47-95DE-483C-ADC8-377122F3C21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2255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9FB6198-42F3-4949-94E5-91E8AF369C39}" type="datetimeFigureOut">
              <a:rPr lang="en-US" smtClean="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926090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FB6198-42F3-4949-94E5-91E8AF369C39}" type="datetimeFigureOut">
              <a:rPr lang="en-US" smtClean="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4094411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FB6198-42F3-4949-94E5-91E8AF369C39}" type="datetimeFigureOut">
              <a:rPr lang="en-US" smtClean="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40546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FB6198-42F3-4949-94E5-91E8AF369C39}" type="datetimeFigureOut">
              <a:rPr lang="en-US" smtClean="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4186953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FB6198-42F3-4949-94E5-91E8AF369C39}" type="datetimeFigureOut">
              <a:rPr lang="en-US" smtClean="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68965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FB6198-42F3-4949-94E5-91E8AF369C39}" type="datetimeFigureOut">
              <a:rPr lang="en-US" smtClean="0"/>
              <a:t>10/17/2022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2985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9FB6198-42F3-4949-94E5-91E8AF369C39}" type="datetimeFigureOut">
              <a:rPr lang="en-US" smtClean="0"/>
              <a:t>10/17/2022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69970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FB6198-42F3-4949-94E5-91E8AF369C39}" type="datetimeFigureOut">
              <a:rPr lang="en-US" smtClean="0"/>
              <a:t>10/17/2022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681064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FB6198-42F3-4949-94E5-91E8AF369C39}" type="datetimeFigureOut">
              <a:rPr lang="en-US" smtClean="0"/>
              <a:t>10/17/2022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92709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FB6198-42F3-4949-94E5-91E8AF369C39}" type="datetimeFigureOut">
              <a:rPr lang="en-US" smtClean="0"/>
              <a:t>10/17/2022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095829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FB6198-42F3-4949-94E5-91E8AF369C39}" type="datetimeFigureOut">
              <a:rPr lang="en-US" smtClean="0"/>
              <a:t>10/17/2022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8AC75-8FA2-48A9-A9DB-A5639F49E9A0}" type="slidenum">
              <a:rPr lang="en-US" smtClean="0"/>
              <a:t>‹#›</a:t>
            </a:fld>
            <a:endParaRPr lang="en-US"/>
          </a:p>
        </p:txBody>
      </p:sp>
    </p:spTree>
    <p:extLst>
      <p:ext uri="{BB962C8B-B14F-4D97-AF65-F5344CB8AC3E}">
        <p14:creationId xmlns:p14="http://schemas.microsoft.com/office/powerpoint/2010/main" val="345721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B6198-42F3-4949-94E5-91E8AF369C39}" type="datetimeFigureOut">
              <a:rPr lang="en-US" smtClean="0"/>
              <a:t>10/17/2022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8AC75-8FA2-48A9-A9DB-A5639F49E9A0}" type="slidenum">
              <a:rPr lang="en-US" smtClean="0"/>
              <a:t>‹#›</a:t>
            </a:fld>
            <a:endParaRPr lang="en-US"/>
          </a:p>
        </p:txBody>
      </p:sp>
    </p:spTree>
    <p:extLst>
      <p:ext uri="{BB962C8B-B14F-4D97-AF65-F5344CB8AC3E}">
        <p14:creationId xmlns:p14="http://schemas.microsoft.com/office/powerpoint/2010/main" val="4289765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15F8028-CF10-42D8-88FD-EFEB6F92DA1A}"/>
              </a:ext>
            </a:extLst>
          </p:cNvPr>
          <p:cNvPicPr>
            <a:picLocks noGrp="1" noChangeAspect="1"/>
          </p:cNvPicPr>
          <p:nvPr>
            <p:ph idx="1"/>
          </p:nvPr>
        </p:nvPicPr>
        <p:blipFill rotWithShape="1">
          <a:blip r:embed="rId2"/>
          <a:srcRect t="9050" b="15950"/>
          <a:stretch/>
        </p:blipFill>
        <p:spPr>
          <a:xfrm>
            <a:off x="20" y="10"/>
            <a:ext cx="12191980" cy="6857990"/>
          </a:xfrm>
          <a:prstGeom prst="rect">
            <a:avLst/>
          </a:prstGeom>
        </p:spPr>
      </p:pic>
      <p:sp>
        <p:nvSpPr>
          <p:cNvPr id="6" name="Rectangle 5">
            <a:extLst>
              <a:ext uri="{FF2B5EF4-FFF2-40B4-BE49-F238E27FC236}">
                <a16:creationId xmlns:a16="http://schemas.microsoft.com/office/drawing/2014/main" id="{A4C22232-5ED6-4A02-9FB9-6890D2E640AB}"/>
              </a:ext>
            </a:extLst>
          </p:cNvPr>
          <p:cNvSpPr/>
          <p:nvPr/>
        </p:nvSpPr>
        <p:spPr>
          <a:xfrm>
            <a:off x="0" y="0"/>
            <a:ext cx="12095042" cy="2646878"/>
          </a:xfrm>
          <a:prstGeom prst="rect">
            <a:avLst/>
          </a:prstGeom>
          <a:noFill/>
        </p:spPr>
        <p:txBody>
          <a:bodyPr wrap="none" lIns="91440" tIns="45720" rIns="91440" bIns="45720">
            <a:spAutoFit/>
          </a:bodyPr>
          <a:lstStyle/>
          <a:p>
            <a:pPr algn="ctr"/>
            <a:r>
              <a:rPr lang="en-US" sz="16600" b="1" cap="none" spc="0" dirty="0">
                <a:ln w="13462">
                  <a:solidFill>
                    <a:schemeClr val="bg1"/>
                  </a:solidFill>
                  <a:prstDash val="solid"/>
                </a:ln>
                <a:solidFill>
                  <a:schemeClr val="tx1">
                    <a:lumMod val="85000"/>
                    <a:lumOff val="15000"/>
                  </a:schemeClr>
                </a:solidFill>
                <a:highlight>
                  <a:srgbClr val="C0C0C0"/>
                </a:highlight>
              </a:rPr>
              <a:t>Brick By Brick</a:t>
            </a:r>
          </a:p>
        </p:txBody>
      </p:sp>
      <p:sp>
        <p:nvSpPr>
          <p:cNvPr id="7" name="Rectangle 6">
            <a:extLst>
              <a:ext uri="{FF2B5EF4-FFF2-40B4-BE49-F238E27FC236}">
                <a16:creationId xmlns:a16="http://schemas.microsoft.com/office/drawing/2014/main" id="{E2D9CA3A-F43A-4C9E-B164-232DCE155680}"/>
              </a:ext>
            </a:extLst>
          </p:cNvPr>
          <p:cNvSpPr/>
          <p:nvPr/>
        </p:nvSpPr>
        <p:spPr>
          <a:xfrm>
            <a:off x="2684207" y="5181145"/>
            <a:ext cx="6828504" cy="1015663"/>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6000" b="1" dirty="0">
                <a:ln/>
                <a:highlight>
                  <a:srgbClr val="FFFF00"/>
                </a:highlight>
              </a:rPr>
              <a:t>Commitment </a:t>
            </a:r>
            <a:endParaRPr lang="en-US" sz="6000" b="1" cap="none" spc="0" dirty="0">
              <a:ln/>
              <a:effectLst/>
              <a:highlight>
                <a:srgbClr val="FFFF00"/>
              </a:highlight>
            </a:endParaRPr>
          </a:p>
        </p:txBody>
      </p:sp>
    </p:spTree>
    <p:extLst>
      <p:ext uri="{BB962C8B-B14F-4D97-AF65-F5344CB8AC3E}">
        <p14:creationId xmlns:p14="http://schemas.microsoft.com/office/powerpoint/2010/main" val="3177906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1"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 </a:t>
            </a:r>
            <a:r>
              <a:rPr lang="en-US" sz="4800" b="1" u="sng" dirty="0">
                <a:solidFill>
                  <a:srgbClr val="FFFF00"/>
                </a:solidFill>
                <a:effectLst>
                  <a:outerShdw blurRad="38100" dist="38100" dir="2700000" algn="tl">
                    <a:srgbClr val="000000">
                      <a:alpha val="43137"/>
                    </a:srgbClr>
                  </a:outerShdw>
                </a:effectLst>
              </a:rPr>
              <a:t>Real</a:t>
            </a:r>
            <a:r>
              <a:rPr lang="en-US" sz="4800" b="1" dirty="0">
                <a:solidFill>
                  <a:schemeClr val="bg1"/>
                </a:solidFill>
                <a:effectLst>
                  <a:outerShdw blurRad="38100" dist="38100" dir="2700000" algn="tl">
                    <a:srgbClr val="000000">
                      <a:alpha val="43137"/>
                    </a:srgbClr>
                  </a:outerShdw>
                </a:effectLst>
              </a:rPr>
              <a:t> commitment does not have an </a:t>
            </a:r>
            <a:r>
              <a:rPr lang="en-US" sz="4800" b="1" u="sng" dirty="0">
                <a:solidFill>
                  <a:srgbClr val="FFFF00"/>
                </a:solidFill>
                <a:effectLst>
                  <a:outerShdw blurRad="38100" dist="38100" dir="2700000" algn="tl">
                    <a:srgbClr val="000000">
                      <a:alpha val="43137"/>
                    </a:srgbClr>
                  </a:outerShdw>
                </a:effectLst>
              </a:rPr>
              <a:t>on</a:t>
            </a:r>
            <a:r>
              <a:rPr lang="en-US" sz="4800" b="1" dirty="0">
                <a:solidFill>
                  <a:schemeClr val="bg1"/>
                </a:solidFill>
                <a:effectLst>
                  <a:outerShdw blurRad="38100" dist="38100" dir="2700000" algn="tl">
                    <a:srgbClr val="000000">
                      <a:alpha val="43137"/>
                    </a:srgbClr>
                  </a:outerShdw>
                </a:effectLst>
              </a:rPr>
              <a:t> and </a:t>
            </a:r>
            <a:r>
              <a:rPr lang="en-US" sz="4800" b="1" u="sng" dirty="0">
                <a:solidFill>
                  <a:srgbClr val="FFFF00"/>
                </a:solidFill>
                <a:effectLst>
                  <a:outerShdw blurRad="38100" dist="38100" dir="2700000" algn="tl">
                    <a:srgbClr val="000000">
                      <a:alpha val="43137"/>
                    </a:srgbClr>
                  </a:outerShdw>
                </a:effectLst>
              </a:rPr>
              <a:t>off</a:t>
            </a:r>
            <a:r>
              <a:rPr lang="en-US" sz="4800" b="1" dirty="0">
                <a:solidFill>
                  <a:schemeClr val="bg1"/>
                </a:solidFill>
                <a:effectLst>
                  <a:outerShdw blurRad="38100" dist="38100" dir="2700000" algn="tl">
                    <a:srgbClr val="000000">
                      <a:alpha val="43137"/>
                    </a:srgbClr>
                  </a:outerShdw>
                </a:effectLst>
              </a:rPr>
              <a:t> switch.</a:t>
            </a:r>
            <a:endParaRPr lang="en-US" sz="4400" b="1"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B8979759-1F30-8ADD-364B-0107F0FB295A}"/>
              </a:ext>
            </a:extLst>
          </p:cNvPr>
          <p:cNvSpPr/>
          <p:nvPr/>
        </p:nvSpPr>
        <p:spPr>
          <a:xfrm>
            <a:off x="6096000" y="0"/>
            <a:ext cx="6095999"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 If we are really committed to </a:t>
            </a:r>
            <a:r>
              <a:rPr lang="en-US" sz="4800" b="1" u="sng" dirty="0">
                <a:solidFill>
                  <a:srgbClr val="FFFF00"/>
                </a:solidFill>
                <a:effectLst>
                  <a:outerShdw blurRad="38100" dist="38100" dir="2700000" algn="tl">
                    <a:srgbClr val="000000">
                      <a:alpha val="43137"/>
                    </a:srgbClr>
                  </a:outerShdw>
                </a:effectLst>
              </a:rPr>
              <a:t>God</a:t>
            </a:r>
            <a:r>
              <a:rPr lang="en-US" sz="4800" b="1" dirty="0">
                <a:solidFill>
                  <a:schemeClr val="bg1"/>
                </a:solidFill>
                <a:effectLst>
                  <a:outerShdw blurRad="38100" dist="38100" dir="2700000" algn="tl">
                    <a:srgbClr val="000000">
                      <a:alpha val="43137"/>
                    </a:srgbClr>
                  </a:outerShdw>
                </a:effectLst>
              </a:rPr>
              <a:t>, people will </a:t>
            </a:r>
            <a:r>
              <a:rPr lang="en-US" sz="4800" b="1" u="sng" dirty="0">
                <a:solidFill>
                  <a:srgbClr val="FFFF00"/>
                </a:solidFill>
                <a:effectLst>
                  <a:outerShdw blurRad="38100" dist="38100" dir="2700000" algn="tl">
                    <a:srgbClr val="000000">
                      <a:alpha val="43137"/>
                    </a:srgbClr>
                  </a:outerShdw>
                </a:effectLst>
              </a:rPr>
              <a:t>notice</a:t>
            </a:r>
            <a:r>
              <a:rPr lang="en-US" sz="4800" b="1" dirty="0">
                <a:solidFill>
                  <a:schemeClr val="bg1"/>
                </a:solidFill>
                <a:effectLst>
                  <a:outerShdw blurRad="38100" dist="38100" dir="2700000" algn="tl">
                    <a:srgbClr val="000000">
                      <a:alpha val="43137"/>
                    </a:srgbClr>
                  </a:outerShdw>
                </a:effectLst>
              </a:rPr>
              <a:t>.</a:t>
            </a:r>
            <a:endParaRPr lang="en-US" sz="4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3366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366084" y="0"/>
            <a:ext cx="6825916"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r>
              <a:rPr lang="en-US" sz="5400" b="1" dirty="0">
                <a:solidFill>
                  <a:prstClr val="white"/>
                </a:solidFill>
                <a:effectLst>
                  <a:outerShdw blurRad="38100" dist="38100" dir="2700000" algn="tl">
                    <a:srgbClr val="000000">
                      <a:alpha val="43137"/>
                    </a:srgbClr>
                  </a:outerShdw>
                </a:effectLst>
              </a:rPr>
              <a:t>2.) Be Committed To </a:t>
            </a:r>
            <a:r>
              <a:rPr lang="en-US" sz="5400" b="1" u="sng" dirty="0">
                <a:solidFill>
                  <a:srgbClr val="FFFF00"/>
                </a:solidFill>
                <a:effectLst>
                  <a:outerShdw blurRad="38100" dist="38100" dir="2700000" algn="tl">
                    <a:srgbClr val="000000">
                      <a:alpha val="43137"/>
                    </a:srgbClr>
                  </a:outerShdw>
                </a:effectLst>
              </a:rPr>
              <a:t>Family</a:t>
            </a:r>
          </a:p>
        </p:txBody>
      </p:sp>
      <p:pic>
        <p:nvPicPr>
          <p:cNvPr id="6" name="Content Placeholder 4">
            <a:extLst>
              <a:ext uri="{FF2B5EF4-FFF2-40B4-BE49-F238E27FC236}">
                <a16:creationId xmlns:a16="http://schemas.microsoft.com/office/drawing/2014/main" id="{B2735E6C-F354-86D0-00F5-12D2C066466E}"/>
              </a:ext>
            </a:extLst>
          </p:cNvPr>
          <p:cNvPicPr>
            <a:picLocks noChangeAspect="1"/>
          </p:cNvPicPr>
          <p:nvPr/>
        </p:nvPicPr>
        <p:blipFill rotWithShape="1">
          <a:blip r:embed="rId3"/>
          <a:srcRect t="9050" b="15950"/>
          <a:stretch/>
        </p:blipFill>
        <p:spPr>
          <a:xfrm>
            <a:off x="-101407" y="10"/>
            <a:ext cx="5467491" cy="6857990"/>
          </a:xfrm>
          <a:prstGeom prst="rect">
            <a:avLst/>
          </a:prstGeom>
        </p:spPr>
      </p:pic>
      <p:sp>
        <p:nvSpPr>
          <p:cNvPr id="9" name="Rectangle 8">
            <a:extLst>
              <a:ext uri="{FF2B5EF4-FFF2-40B4-BE49-F238E27FC236}">
                <a16:creationId xmlns:a16="http://schemas.microsoft.com/office/drawing/2014/main" id="{B14C7BB1-9CB2-8164-CC67-A8F2036EFBB0}"/>
              </a:ext>
            </a:extLst>
          </p:cNvPr>
          <p:cNvSpPr/>
          <p:nvPr/>
        </p:nvSpPr>
        <p:spPr>
          <a:xfrm>
            <a:off x="-101408" y="2921168"/>
            <a:ext cx="5467491" cy="1015663"/>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highlight>
                  <a:srgbClr val="FFFF00"/>
                </a:highlight>
                <a:uLnTx/>
                <a:uFillTx/>
                <a:latin typeface="Calibri" panose="020F0502020204030204"/>
                <a:ea typeface="+mn-ea"/>
                <a:cs typeface="+mn-cs"/>
              </a:rPr>
              <a:t>Commitment</a:t>
            </a:r>
          </a:p>
        </p:txBody>
      </p:sp>
    </p:spTree>
    <p:extLst>
      <p:ext uri="{BB962C8B-B14F-4D97-AF65-F5344CB8AC3E}">
        <p14:creationId xmlns:p14="http://schemas.microsoft.com/office/powerpoint/2010/main" val="224815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52676"/>
            <a:ext cx="6096000" cy="6910676"/>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 25 Husbands, </a:t>
            </a:r>
            <a:r>
              <a:rPr lang="en-US" sz="4800" b="1" u="sng" dirty="0">
                <a:solidFill>
                  <a:srgbClr val="FFFF00"/>
                </a:solidFill>
                <a:effectLst>
                  <a:outerShdw blurRad="38100" dist="38100" dir="2700000" algn="tl">
                    <a:srgbClr val="000000">
                      <a:alpha val="43137"/>
                    </a:srgbClr>
                  </a:outerShdw>
                </a:effectLst>
              </a:rPr>
              <a:t>love your wives</a:t>
            </a:r>
            <a:r>
              <a:rPr lang="en-US" sz="4800" b="1" dirty="0">
                <a:solidFill>
                  <a:schemeClr val="bg1"/>
                </a:solidFill>
                <a:effectLst>
                  <a:outerShdw blurRad="38100" dist="38100" dir="2700000" algn="tl">
                    <a:srgbClr val="000000">
                      <a:alpha val="43137"/>
                    </a:srgbClr>
                  </a:outerShdw>
                </a:effectLst>
              </a:rPr>
              <a:t>, </a:t>
            </a:r>
            <a:r>
              <a:rPr lang="en-US" sz="4800" b="1" u="sng" dirty="0">
                <a:solidFill>
                  <a:srgbClr val="FFFF00"/>
                </a:solidFill>
                <a:effectLst>
                  <a:outerShdw blurRad="38100" dist="38100" dir="2700000" algn="tl">
                    <a:srgbClr val="000000">
                      <a:alpha val="43137"/>
                    </a:srgbClr>
                  </a:outerShdw>
                </a:effectLst>
              </a:rPr>
              <a:t>just as Christ loved the church </a:t>
            </a:r>
            <a:r>
              <a:rPr lang="en-US" sz="4800" b="1" dirty="0">
                <a:solidFill>
                  <a:schemeClr val="bg1"/>
                </a:solidFill>
                <a:effectLst>
                  <a:outerShdw blurRad="38100" dist="38100" dir="2700000" algn="tl">
                    <a:srgbClr val="000000">
                      <a:alpha val="43137"/>
                    </a:srgbClr>
                  </a:outerShdw>
                </a:effectLst>
              </a:rPr>
              <a:t>and gave himself up for her</a:t>
            </a:r>
          </a:p>
          <a:p>
            <a:pPr algn="r"/>
            <a:r>
              <a:rPr lang="en-US" sz="4800" b="1" dirty="0">
                <a:solidFill>
                  <a:schemeClr val="bg1"/>
                </a:solidFill>
                <a:effectLst>
                  <a:outerShdw blurRad="38100" dist="38100" dir="2700000" algn="tl">
                    <a:srgbClr val="000000">
                      <a:alpha val="43137"/>
                    </a:srgbClr>
                  </a:outerShdw>
                </a:effectLst>
              </a:rPr>
              <a:t> </a:t>
            </a:r>
            <a:r>
              <a:rPr lang="en-US" sz="4400" b="1" dirty="0">
                <a:effectLst>
                  <a:outerShdw blurRad="38100" dist="38100" dir="2700000" algn="tl">
                    <a:srgbClr val="000000">
                      <a:alpha val="43137"/>
                    </a:srgbClr>
                  </a:outerShdw>
                </a:effectLst>
              </a:rPr>
              <a:t>(Ephesians 5:25)</a:t>
            </a:r>
          </a:p>
        </p:txBody>
      </p:sp>
      <p:sp>
        <p:nvSpPr>
          <p:cNvPr id="5" name="Rectangle 4">
            <a:extLst>
              <a:ext uri="{FF2B5EF4-FFF2-40B4-BE49-F238E27FC236}">
                <a16:creationId xmlns:a16="http://schemas.microsoft.com/office/drawing/2014/main" id="{2EFD0DCE-585B-A1C6-A178-5AD6BA63A6DE}"/>
              </a:ext>
            </a:extLst>
          </p:cNvPr>
          <p:cNvSpPr/>
          <p:nvPr/>
        </p:nvSpPr>
        <p:spPr>
          <a:xfrm>
            <a:off x="1" y="-52676"/>
            <a:ext cx="6096000" cy="6910676"/>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7200" b="1" u="sng" dirty="0">
                <a:solidFill>
                  <a:srgbClr val="FFFF00"/>
                </a:solidFill>
                <a:effectLst>
                  <a:outerShdw blurRad="38100" dist="38100" dir="2700000" algn="tl">
                    <a:srgbClr val="000000">
                      <a:alpha val="43137"/>
                    </a:srgbClr>
                  </a:outerShdw>
                </a:effectLst>
              </a:rPr>
              <a:t>Husbands</a:t>
            </a:r>
            <a:r>
              <a:rPr lang="en-US" sz="7200" b="1" dirty="0">
                <a:solidFill>
                  <a:schemeClr val="bg1"/>
                </a:solidFill>
                <a:effectLst>
                  <a:outerShdw blurRad="38100" dist="38100" dir="2700000" algn="tl">
                    <a:srgbClr val="000000">
                      <a:alpha val="43137"/>
                    </a:srgbClr>
                  </a:outerShdw>
                </a:effectLst>
              </a:rPr>
              <a:t> should have no problem loving their </a:t>
            </a:r>
            <a:r>
              <a:rPr lang="en-US" sz="7200" b="1" u="sng" dirty="0">
                <a:solidFill>
                  <a:srgbClr val="FFFF00"/>
                </a:solidFill>
                <a:effectLst>
                  <a:outerShdw blurRad="38100" dist="38100" dir="2700000" algn="tl">
                    <a:srgbClr val="000000">
                      <a:alpha val="43137"/>
                    </a:srgbClr>
                  </a:outerShdw>
                </a:effectLst>
              </a:rPr>
              <a:t>wife.</a:t>
            </a:r>
            <a:endParaRPr lang="en-US" sz="6600" b="1" u="sng"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742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 22 Wives, </a:t>
            </a:r>
            <a:r>
              <a:rPr lang="en-US" sz="4800" b="1" u="sng" dirty="0">
                <a:solidFill>
                  <a:srgbClr val="FFFF00"/>
                </a:solidFill>
                <a:effectLst>
                  <a:outerShdw blurRad="38100" dist="38100" dir="2700000" algn="tl">
                    <a:srgbClr val="000000">
                      <a:alpha val="43137"/>
                    </a:srgbClr>
                  </a:outerShdw>
                </a:effectLst>
              </a:rPr>
              <a:t>submit yourselves to your own husbands</a:t>
            </a:r>
            <a:r>
              <a:rPr lang="en-US" sz="4800" b="1" dirty="0">
                <a:solidFill>
                  <a:schemeClr val="bg1"/>
                </a:solidFill>
                <a:effectLst>
                  <a:outerShdw blurRad="38100" dist="38100" dir="2700000" algn="tl">
                    <a:srgbClr val="000000">
                      <a:alpha val="43137"/>
                    </a:srgbClr>
                  </a:outerShdw>
                </a:effectLst>
              </a:rPr>
              <a:t> as you do to the Lord.</a:t>
            </a:r>
          </a:p>
          <a:p>
            <a:pPr algn="ctr"/>
            <a:endParaRPr lang="en-US" sz="4800" b="1" dirty="0">
              <a:solidFill>
                <a:schemeClr val="bg1"/>
              </a:solidFill>
              <a:effectLst>
                <a:outerShdw blurRad="38100" dist="38100" dir="2700000" algn="tl">
                  <a:srgbClr val="000000">
                    <a:alpha val="43137"/>
                  </a:srgbClr>
                </a:outerShdw>
              </a:effectLst>
            </a:endParaRPr>
          </a:p>
          <a:p>
            <a:pPr algn="ctr"/>
            <a:r>
              <a:rPr lang="en-US" sz="4800" b="1" dirty="0">
                <a:solidFill>
                  <a:schemeClr val="bg1"/>
                </a:solidFill>
                <a:effectLst>
                  <a:outerShdw blurRad="38100" dist="38100" dir="2700000" algn="tl">
                    <a:srgbClr val="000000">
                      <a:alpha val="43137"/>
                    </a:srgbClr>
                  </a:outerShdw>
                </a:effectLst>
              </a:rPr>
              <a:t> (Ephesians 5:22)</a:t>
            </a:r>
          </a:p>
        </p:txBody>
      </p:sp>
      <p:sp>
        <p:nvSpPr>
          <p:cNvPr id="6" name="Rectangle 5">
            <a:extLst>
              <a:ext uri="{FF2B5EF4-FFF2-40B4-BE49-F238E27FC236}">
                <a16:creationId xmlns:a16="http://schemas.microsoft.com/office/drawing/2014/main" id="{677D1134-A7E0-5915-D76D-DA6F6A7F8411}"/>
              </a:ext>
            </a:extLst>
          </p:cNvPr>
          <p:cNvSpPr/>
          <p:nvPr/>
        </p:nvSpPr>
        <p:spPr>
          <a:xfrm>
            <a:off x="1"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7200" b="1" u="sng" dirty="0">
                <a:solidFill>
                  <a:srgbClr val="FFFF00"/>
                </a:solidFill>
                <a:effectLst>
                  <a:outerShdw blurRad="38100" dist="38100" dir="2700000" algn="tl">
                    <a:srgbClr val="000000">
                      <a:alpha val="43137"/>
                    </a:srgbClr>
                  </a:outerShdw>
                </a:effectLst>
              </a:rPr>
              <a:t>Wives</a:t>
            </a:r>
            <a:r>
              <a:rPr lang="en-US" sz="7200" b="1" dirty="0">
                <a:solidFill>
                  <a:schemeClr val="bg1"/>
                </a:solidFill>
                <a:effectLst>
                  <a:outerShdw blurRad="38100" dist="38100" dir="2700000" algn="tl">
                    <a:srgbClr val="000000">
                      <a:alpha val="43137"/>
                    </a:srgbClr>
                  </a:outerShdw>
                </a:effectLst>
              </a:rPr>
              <a:t> should have no problem submitting to their </a:t>
            </a:r>
            <a:r>
              <a:rPr lang="en-US" sz="7200" b="1" u="sng" dirty="0">
                <a:solidFill>
                  <a:srgbClr val="FFFF00"/>
                </a:solidFill>
                <a:effectLst>
                  <a:outerShdw blurRad="38100" dist="38100" dir="2700000" algn="tl">
                    <a:srgbClr val="000000">
                      <a:alpha val="43137"/>
                    </a:srgbClr>
                  </a:outerShdw>
                </a:effectLst>
              </a:rPr>
              <a:t>loving husband.</a:t>
            </a:r>
            <a:endParaRPr lang="en-US" sz="6600" b="1" u="sng"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788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400" b="1" dirty="0">
                <a:solidFill>
                  <a:schemeClr val="bg1"/>
                </a:solidFill>
                <a:effectLst>
                  <a:outerShdw blurRad="38100" dist="38100" dir="2700000" algn="tl">
                    <a:srgbClr val="000000">
                      <a:alpha val="43137"/>
                    </a:srgbClr>
                  </a:outerShdw>
                </a:effectLst>
              </a:rPr>
              <a:t> 16 “Honor your father and your mother, as the Lord your God has commanded you, so that you may live long and that it may go well with you in the land the Lord your God is giving you.</a:t>
            </a:r>
          </a:p>
          <a:p>
            <a:pPr algn="ctr"/>
            <a:endParaRPr lang="en-US" sz="4400" b="1" dirty="0">
              <a:solidFill>
                <a:schemeClr val="bg1"/>
              </a:solidFill>
              <a:effectLst>
                <a:outerShdw blurRad="38100" dist="38100" dir="2700000" algn="tl">
                  <a:srgbClr val="000000">
                    <a:alpha val="43137"/>
                  </a:srgbClr>
                </a:outerShdw>
              </a:effectLst>
            </a:endParaRPr>
          </a:p>
          <a:p>
            <a:pPr algn="ctr"/>
            <a:r>
              <a:rPr lang="en-US" sz="4400" b="1" dirty="0">
                <a:solidFill>
                  <a:schemeClr val="bg1"/>
                </a:solidFill>
                <a:effectLst>
                  <a:outerShdw blurRad="38100" dist="38100" dir="2700000" algn="tl">
                    <a:srgbClr val="000000">
                      <a:alpha val="43137"/>
                    </a:srgbClr>
                  </a:outerShdw>
                </a:effectLst>
              </a:rPr>
              <a:t> (Deuteronomy 5:16)</a:t>
            </a:r>
          </a:p>
        </p:txBody>
      </p:sp>
      <p:sp>
        <p:nvSpPr>
          <p:cNvPr id="7" name="Rectangle 6">
            <a:extLst>
              <a:ext uri="{FF2B5EF4-FFF2-40B4-BE49-F238E27FC236}">
                <a16:creationId xmlns:a16="http://schemas.microsoft.com/office/drawing/2014/main" id="{87D92DD3-B874-B09C-F578-0A29BDD2915B}"/>
              </a:ext>
            </a:extLst>
          </p:cNvPr>
          <p:cNvSpPr/>
          <p:nvPr/>
        </p:nvSpPr>
        <p:spPr>
          <a:xfrm>
            <a:off x="1" y="0"/>
            <a:ext cx="6096000" cy="6872748"/>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6600" b="1" u="sng" dirty="0">
                <a:solidFill>
                  <a:srgbClr val="FFFF00"/>
                </a:solidFill>
                <a:effectLst>
                  <a:outerShdw blurRad="38100" dist="38100" dir="2700000" algn="tl">
                    <a:srgbClr val="000000">
                      <a:alpha val="43137"/>
                    </a:srgbClr>
                  </a:outerShdw>
                </a:effectLst>
              </a:rPr>
              <a:t>Children</a:t>
            </a:r>
            <a:r>
              <a:rPr lang="en-US" sz="6600" b="1" dirty="0">
                <a:solidFill>
                  <a:schemeClr val="bg1"/>
                </a:solidFill>
                <a:effectLst>
                  <a:outerShdw blurRad="38100" dist="38100" dir="2700000" algn="tl">
                    <a:srgbClr val="000000">
                      <a:alpha val="43137"/>
                    </a:srgbClr>
                  </a:outerShdw>
                </a:effectLst>
              </a:rPr>
              <a:t> should </a:t>
            </a:r>
            <a:r>
              <a:rPr lang="en-US" sz="6600" b="1" u="sng" dirty="0">
                <a:solidFill>
                  <a:srgbClr val="FFFF00"/>
                </a:solidFill>
                <a:effectLst>
                  <a:outerShdw blurRad="38100" dist="38100" dir="2700000" algn="tl">
                    <a:srgbClr val="000000">
                      <a:alpha val="43137"/>
                    </a:srgbClr>
                  </a:outerShdw>
                </a:effectLst>
              </a:rPr>
              <a:t>love</a:t>
            </a:r>
            <a:r>
              <a:rPr lang="en-US" sz="6600" b="1" dirty="0">
                <a:solidFill>
                  <a:schemeClr val="bg1"/>
                </a:solidFill>
                <a:effectLst>
                  <a:outerShdw blurRad="38100" dist="38100" dir="2700000" algn="tl">
                    <a:srgbClr val="000000">
                      <a:alpha val="43137"/>
                    </a:srgbClr>
                  </a:outerShdw>
                </a:effectLst>
              </a:rPr>
              <a:t> and </a:t>
            </a:r>
            <a:r>
              <a:rPr lang="en-US" sz="6600" b="1" u="sng" dirty="0">
                <a:solidFill>
                  <a:srgbClr val="FFFF00"/>
                </a:solidFill>
                <a:effectLst>
                  <a:outerShdw blurRad="38100" dist="38100" dir="2700000" algn="tl">
                    <a:srgbClr val="000000">
                      <a:alpha val="43137"/>
                    </a:srgbClr>
                  </a:outerShdw>
                </a:effectLst>
              </a:rPr>
              <a:t>honor</a:t>
            </a:r>
            <a:r>
              <a:rPr lang="en-US" sz="6600" b="1" dirty="0">
                <a:solidFill>
                  <a:schemeClr val="bg1"/>
                </a:solidFill>
                <a:effectLst>
                  <a:outerShdw blurRad="38100" dist="38100" dir="2700000" algn="tl">
                    <a:srgbClr val="000000">
                      <a:alpha val="43137"/>
                    </a:srgbClr>
                  </a:outerShdw>
                </a:effectLst>
              </a:rPr>
              <a:t> </a:t>
            </a:r>
            <a:r>
              <a:rPr lang="en-US" sz="6600" b="1" u="sng" dirty="0">
                <a:solidFill>
                  <a:srgbClr val="FFFF00"/>
                </a:solidFill>
                <a:effectLst>
                  <a:outerShdw blurRad="38100" dist="38100" dir="2700000" algn="tl">
                    <a:srgbClr val="000000">
                      <a:alpha val="43137"/>
                    </a:srgbClr>
                  </a:outerShdw>
                </a:effectLst>
              </a:rPr>
              <a:t>parents</a:t>
            </a:r>
            <a:r>
              <a:rPr lang="en-US" sz="6600" b="1" dirty="0">
                <a:solidFill>
                  <a:schemeClr val="bg1"/>
                </a:solidFill>
                <a:effectLst>
                  <a:outerShdw blurRad="38100" dist="38100" dir="2700000" algn="tl">
                    <a:srgbClr val="000000">
                      <a:alpha val="43137"/>
                    </a:srgbClr>
                  </a:outerShdw>
                </a:effectLst>
              </a:rPr>
              <a:t> who love them and teach them</a:t>
            </a:r>
          </a:p>
          <a:p>
            <a:pPr algn="ctr"/>
            <a:r>
              <a:rPr lang="en-US" sz="6600" b="1" dirty="0">
                <a:solidFill>
                  <a:schemeClr val="bg1"/>
                </a:solidFill>
                <a:effectLst>
                  <a:outerShdw blurRad="38100" dist="38100" dir="2700000" algn="tl">
                    <a:srgbClr val="000000">
                      <a:alpha val="43137"/>
                    </a:srgbClr>
                  </a:outerShdw>
                </a:effectLst>
              </a:rPr>
              <a:t>according to the Bible.</a:t>
            </a:r>
          </a:p>
        </p:txBody>
      </p:sp>
    </p:spTree>
    <p:extLst>
      <p:ext uri="{BB962C8B-B14F-4D97-AF65-F5344CB8AC3E}">
        <p14:creationId xmlns:p14="http://schemas.microsoft.com/office/powerpoint/2010/main" val="260901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15F8028-CF10-42D8-88FD-EFEB6F92DA1A}"/>
              </a:ext>
            </a:extLst>
          </p:cNvPr>
          <p:cNvPicPr>
            <a:picLocks noGrp="1" noChangeAspect="1"/>
          </p:cNvPicPr>
          <p:nvPr>
            <p:ph idx="1"/>
          </p:nvPr>
        </p:nvPicPr>
        <p:blipFill rotWithShape="1">
          <a:blip r:embed="rId2"/>
          <a:srcRect t="9050" b="15950"/>
          <a:stretch/>
        </p:blipFill>
        <p:spPr>
          <a:xfrm>
            <a:off x="20" y="10"/>
            <a:ext cx="12191980" cy="6857990"/>
          </a:xfrm>
          <a:prstGeom prst="rect">
            <a:avLst/>
          </a:prstGeom>
        </p:spPr>
      </p:pic>
      <p:sp>
        <p:nvSpPr>
          <p:cNvPr id="6" name="Rectangle 5">
            <a:extLst>
              <a:ext uri="{FF2B5EF4-FFF2-40B4-BE49-F238E27FC236}">
                <a16:creationId xmlns:a16="http://schemas.microsoft.com/office/drawing/2014/main" id="{A4C22232-5ED6-4A02-9FB9-6890D2E640AB}"/>
              </a:ext>
            </a:extLst>
          </p:cNvPr>
          <p:cNvSpPr/>
          <p:nvPr/>
        </p:nvSpPr>
        <p:spPr>
          <a:xfrm>
            <a:off x="5955155" y="0"/>
            <a:ext cx="184731" cy="264687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600" b="1" i="0" u="none" strike="noStrike" kern="1200" cap="none" spc="0" normalizeH="0" baseline="0" noProof="0" dirty="0">
              <a:ln w="13462">
                <a:solidFill>
                  <a:prstClr val="white"/>
                </a:solidFill>
                <a:prstDash val="solid"/>
              </a:ln>
              <a:solidFill>
                <a:prstClr val="black">
                  <a:lumMod val="85000"/>
                  <a:lumOff val="15000"/>
                </a:prstClr>
              </a:solidFill>
              <a:effectLst/>
              <a:highlight>
                <a:srgbClr val="C0C0C0"/>
              </a:highligh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7D6F520-5201-39E5-143A-F5B5AD22FCE9}"/>
              </a:ext>
            </a:extLst>
          </p:cNvPr>
          <p:cNvSpPr/>
          <p:nvPr/>
        </p:nvSpPr>
        <p:spPr>
          <a:xfrm>
            <a:off x="0" y="0"/>
            <a:ext cx="12192000" cy="199103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800" b="1" dirty="0">
                <a:solidFill>
                  <a:prstClr val="black"/>
                </a:solidFill>
                <a:effectLst>
                  <a:outerShdw blurRad="38100" dist="38100" dir="2700000" algn="tl">
                    <a:srgbClr val="000000">
                      <a:alpha val="43137"/>
                    </a:srgbClr>
                  </a:outerShdw>
                </a:effectLst>
                <a:latin typeface="Calibri" panose="020F0502020204030204"/>
              </a:rPr>
              <a:t>F </a:t>
            </a:r>
            <a:r>
              <a:rPr kumimoji="0" lang="en-US" sz="13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  </a:t>
            </a:r>
            <a:r>
              <a:rPr lang="en-US" sz="13800" b="1" dirty="0">
                <a:solidFill>
                  <a:prstClr val="black"/>
                </a:solidFill>
                <a:effectLst>
                  <a:outerShdw blurRad="38100" dist="38100" dir="2700000" algn="tl">
                    <a:srgbClr val="000000">
                      <a:alpha val="43137"/>
                    </a:srgbClr>
                  </a:outerShdw>
                </a:effectLst>
                <a:latin typeface="Calibri" panose="020F0502020204030204"/>
              </a:rPr>
              <a:t>A </a:t>
            </a:r>
            <a:r>
              <a:rPr kumimoji="0" lang="en-US" sz="13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  </a:t>
            </a:r>
            <a:r>
              <a:rPr lang="en-US" sz="13800" b="1" dirty="0">
                <a:solidFill>
                  <a:prstClr val="black"/>
                </a:solidFill>
                <a:effectLst>
                  <a:outerShdw blurRad="38100" dist="38100" dir="2700000" algn="tl">
                    <a:srgbClr val="000000">
                      <a:alpha val="43137"/>
                    </a:srgbClr>
                  </a:outerShdw>
                </a:effectLst>
                <a:latin typeface="Calibri" panose="020F0502020204030204"/>
              </a:rPr>
              <a:t>M </a:t>
            </a:r>
            <a:r>
              <a:rPr kumimoji="0" lang="en-US" sz="13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  </a:t>
            </a:r>
            <a:r>
              <a:rPr lang="en-US" sz="13800" b="1" dirty="0">
                <a:solidFill>
                  <a:prstClr val="black"/>
                </a:solidFill>
                <a:effectLst>
                  <a:outerShdw blurRad="38100" dist="38100" dir="2700000" algn="tl">
                    <a:srgbClr val="000000">
                      <a:alpha val="43137"/>
                    </a:srgbClr>
                  </a:outerShdw>
                </a:effectLst>
                <a:latin typeface="Calibri" panose="020F0502020204030204"/>
              </a:rPr>
              <a:t>I </a:t>
            </a:r>
            <a:r>
              <a:rPr kumimoji="0" lang="en-US" sz="13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  </a:t>
            </a:r>
            <a:r>
              <a:rPr lang="en-US" sz="13800" b="1" dirty="0">
                <a:solidFill>
                  <a:prstClr val="black"/>
                </a:solidFill>
                <a:effectLst>
                  <a:outerShdw blurRad="38100" dist="38100" dir="2700000" algn="tl">
                    <a:srgbClr val="000000">
                      <a:alpha val="43137"/>
                    </a:srgbClr>
                  </a:outerShdw>
                </a:effectLst>
                <a:latin typeface="Calibri" panose="020F0502020204030204"/>
              </a:rPr>
              <a:t>L</a:t>
            </a:r>
            <a:r>
              <a:rPr kumimoji="0" lang="en-US" sz="13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   Y  </a:t>
            </a:r>
          </a:p>
        </p:txBody>
      </p:sp>
      <p:sp>
        <p:nvSpPr>
          <p:cNvPr id="8" name="Rectangle 7">
            <a:extLst>
              <a:ext uri="{FF2B5EF4-FFF2-40B4-BE49-F238E27FC236}">
                <a16:creationId xmlns:a16="http://schemas.microsoft.com/office/drawing/2014/main" id="{2849ED46-5516-412C-6B85-CDCD8145AE7B}"/>
              </a:ext>
            </a:extLst>
          </p:cNvPr>
          <p:cNvSpPr/>
          <p:nvPr/>
        </p:nvSpPr>
        <p:spPr>
          <a:xfrm>
            <a:off x="29488" y="1991032"/>
            <a:ext cx="1165122"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O</a:t>
            </a:r>
            <a:b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R</a:t>
            </a:r>
            <a:b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G</a:t>
            </a:r>
            <a:b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T</a:t>
            </a:r>
          </a:p>
        </p:txBody>
      </p:sp>
      <p:sp>
        <p:nvSpPr>
          <p:cNvPr id="9" name="Rectangle 8">
            <a:extLst>
              <a:ext uri="{FF2B5EF4-FFF2-40B4-BE49-F238E27FC236}">
                <a16:creationId xmlns:a16="http://schemas.microsoft.com/office/drawing/2014/main" id="{F1C4AAF2-A02D-E002-4893-A0399A5334A2}"/>
              </a:ext>
            </a:extLst>
          </p:cNvPr>
          <p:cNvSpPr/>
          <p:nvPr/>
        </p:nvSpPr>
        <p:spPr>
          <a:xfrm>
            <a:off x="2238869" y="1991032"/>
            <a:ext cx="1268380"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B</a:t>
            </a:r>
            <a:b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O</a:t>
            </a:r>
            <a:b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U</a:t>
            </a:r>
            <a:b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T</a:t>
            </a:r>
          </a:p>
        </p:txBody>
      </p:sp>
      <p:sp>
        <p:nvSpPr>
          <p:cNvPr id="11" name="Rectangle 10">
            <a:extLst>
              <a:ext uri="{FF2B5EF4-FFF2-40B4-BE49-F238E27FC236}">
                <a16:creationId xmlns:a16="http://schemas.microsoft.com/office/drawing/2014/main" id="{A1E29202-F6B5-B70D-1046-8734B99ACA2D}"/>
              </a:ext>
            </a:extLst>
          </p:cNvPr>
          <p:cNvSpPr/>
          <p:nvPr/>
        </p:nvSpPr>
        <p:spPr>
          <a:xfrm>
            <a:off x="4657570" y="199103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E</a:t>
            </a:r>
          </a:p>
        </p:txBody>
      </p:sp>
      <p:sp>
        <p:nvSpPr>
          <p:cNvPr id="13" name="Rectangle 12">
            <a:extLst>
              <a:ext uri="{FF2B5EF4-FFF2-40B4-BE49-F238E27FC236}">
                <a16:creationId xmlns:a16="http://schemas.microsoft.com/office/drawing/2014/main" id="{AA01CEDD-83FF-0F38-A4D9-F99AE776A079}"/>
              </a:ext>
            </a:extLst>
          </p:cNvPr>
          <p:cNvSpPr/>
          <p:nvPr/>
        </p:nvSpPr>
        <p:spPr>
          <a:xfrm>
            <a:off x="8689752" y="199103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O</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V</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E</a:t>
            </a:r>
          </a:p>
        </p:txBody>
      </p:sp>
      <p:sp>
        <p:nvSpPr>
          <p:cNvPr id="14" name="Rectangle 13">
            <a:extLst>
              <a:ext uri="{FF2B5EF4-FFF2-40B4-BE49-F238E27FC236}">
                <a16:creationId xmlns:a16="http://schemas.microsoft.com/office/drawing/2014/main" id="{8D809F07-9776-544E-A1E8-4AF3234898BD}"/>
              </a:ext>
            </a:extLst>
          </p:cNvPr>
          <p:cNvSpPr/>
          <p:nvPr/>
        </p:nvSpPr>
        <p:spPr>
          <a:xfrm>
            <a:off x="10817942" y="199102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black"/>
                </a:solidFill>
                <a:effectLst/>
                <a:uLnTx/>
                <a:uFillTx/>
                <a:latin typeface="Calibri" panose="020F0502020204030204"/>
                <a:ea typeface="+mn-ea"/>
                <a:cs typeface="+mn-cs"/>
              </a:rPr>
              <a:t>O</a:t>
            </a:r>
            <a:br>
              <a:rPr kumimoji="0" lang="en-US" sz="72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7200" b="1" i="0" u="none" strike="noStrike" kern="1200" cap="none" spc="0" normalizeH="0" baseline="0" noProof="0" dirty="0">
                <a:ln>
                  <a:noFill/>
                </a:ln>
                <a:solidFill>
                  <a:prstClr val="black"/>
                </a:solidFill>
                <a:effectLst/>
                <a:uLnTx/>
                <a:uFillTx/>
                <a:latin typeface="Calibri" panose="020F0502020204030204"/>
                <a:ea typeface="+mn-ea"/>
                <a:cs typeface="+mn-cs"/>
              </a:rPr>
              <a:t>U</a:t>
            </a:r>
          </a:p>
        </p:txBody>
      </p:sp>
    </p:spTree>
    <p:extLst>
      <p:ext uri="{BB962C8B-B14F-4D97-AF65-F5344CB8AC3E}">
        <p14:creationId xmlns:p14="http://schemas.microsoft.com/office/powerpoint/2010/main" val="122225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366084" y="0"/>
            <a:ext cx="6825916"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r>
              <a:rPr lang="en-US" sz="5400" b="1" dirty="0">
                <a:solidFill>
                  <a:prstClr val="white"/>
                </a:solidFill>
                <a:effectLst>
                  <a:outerShdw blurRad="38100" dist="38100" dir="2700000" algn="tl">
                    <a:srgbClr val="000000">
                      <a:alpha val="43137"/>
                    </a:srgbClr>
                  </a:outerShdw>
                </a:effectLst>
              </a:rPr>
              <a:t>3.) Be Committed to </a:t>
            </a:r>
            <a:r>
              <a:rPr lang="en-US" sz="5400" b="1" u="sng" dirty="0">
                <a:solidFill>
                  <a:srgbClr val="FFFF00"/>
                </a:solidFill>
                <a:effectLst>
                  <a:outerShdw blurRad="38100" dist="38100" dir="2700000" algn="tl">
                    <a:srgbClr val="000000">
                      <a:alpha val="43137"/>
                    </a:srgbClr>
                  </a:outerShdw>
                </a:effectLst>
              </a:rPr>
              <a:t>Church</a:t>
            </a:r>
          </a:p>
        </p:txBody>
      </p:sp>
      <p:pic>
        <p:nvPicPr>
          <p:cNvPr id="6" name="Content Placeholder 4">
            <a:extLst>
              <a:ext uri="{FF2B5EF4-FFF2-40B4-BE49-F238E27FC236}">
                <a16:creationId xmlns:a16="http://schemas.microsoft.com/office/drawing/2014/main" id="{B2735E6C-F354-86D0-00F5-12D2C066466E}"/>
              </a:ext>
            </a:extLst>
          </p:cNvPr>
          <p:cNvPicPr>
            <a:picLocks noChangeAspect="1"/>
          </p:cNvPicPr>
          <p:nvPr/>
        </p:nvPicPr>
        <p:blipFill rotWithShape="1">
          <a:blip r:embed="rId3"/>
          <a:srcRect t="9050" b="15950"/>
          <a:stretch/>
        </p:blipFill>
        <p:spPr>
          <a:xfrm>
            <a:off x="-101407" y="10"/>
            <a:ext cx="5467491" cy="6857990"/>
          </a:xfrm>
          <a:prstGeom prst="rect">
            <a:avLst/>
          </a:prstGeom>
        </p:spPr>
      </p:pic>
      <p:sp>
        <p:nvSpPr>
          <p:cNvPr id="9" name="Rectangle 8">
            <a:extLst>
              <a:ext uri="{FF2B5EF4-FFF2-40B4-BE49-F238E27FC236}">
                <a16:creationId xmlns:a16="http://schemas.microsoft.com/office/drawing/2014/main" id="{B14C7BB1-9CB2-8164-CC67-A8F2036EFBB0}"/>
              </a:ext>
            </a:extLst>
          </p:cNvPr>
          <p:cNvSpPr/>
          <p:nvPr/>
        </p:nvSpPr>
        <p:spPr>
          <a:xfrm>
            <a:off x="-101408" y="2921168"/>
            <a:ext cx="5467491" cy="1015663"/>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highlight>
                  <a:srgbClr val="FFFF00"/>
                </a:highlight>
                <a:uLnTx/>
                <a:uFillTx/>
                <a:latin typeface="Calibri" panose="020F0502020204030204"/>
                <a:ea typeface="+mn-ea"/>
                <a:cs typeface="+mn-cs"/>
              </a:rPr>
              <a:t>Commitment</a:t>
            </a:r>
          </a:p>
        </p:txBody>
      </p:sp>
    </p:spTree>
    <p:extLst>
      <p:ext uri="{BB962C8B-B14F-4D97-AF65-F5344CB8AC3E}">
        <p14:creationId xmlns:p14="http://schemas.microsoft.com/office/powerpoint/2010/main" val="171711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  </a:t>
            </a:r>
            <a:r>
              <a:rPr lang="en-US" sz="4200" b="1" dirty="0">
                <a:solidFill>
                  <a:schemeClr val="bg1"/>
                </a:solidFill>
                <a:effectLst>
                  <a:outerShdw blurRad="38100" dist="38100" dir="2700000" algn="tl">
                    <a:srgbClr val="000000">
                      <a:alpha val="43137"/>
                    </a:srgbClr>
                  </a:outerShdw>
                </a:effectLst>
              </a:rPr>
              <a:t>25 </a:t>
            </a:r>
            <a:r>
              <a:rPr lang="en-US" sz="4200" b="1" u="sng" dirty="0">
                <a:solidFill>
                  <a:srgbClr val="FFFF00"/>
                </a:solidFill>
                <a:effectLst>
                  <a:outerShdw blurRad="38100" dist="38100" dir="2700000" algn="tl">
                    <a:srgbClr val="000000">
                      <a:alpha val="43137"/>
                    </a:srgbClr>
                  </a:outerShdw>
                </a:effectLst>
              </a:rPr>
              <a:t>not giving up meeting together</a:t>
            </a:r>
            <a:r>
              <a:rPr lang="en-US" sz="4200" b="1" dirty="0">
                <a:solidFill>
                  <a:schemeClr val="bg1"/>
                </a:solidFill>
                <a:effectLst>
                  <a:outerShdw blurRad="38100" dist="38100" dir="2700000" algn="tl">
                    <a:srgbClr val="000000">
                      <a:alpha val="43137"/>
                    </a:srgbClr>
                  </a:outerShdw>
                </a:effectLst>
              </a:rPr>
              <a:t>, </a:t>
            </a:r>
            <a:r>
              <a:rPr lang="en-US" sz="4200" b="1" u="sng" dirty="0">
                <a:solidFill>
                  <a:srgbClr val="FF0000"/>
                </a:solidFill>
                <a:effectLst>
                  <a:outerShdw blurRad="38100" dist="38100" dir="2700000" algn="tl">
                    <a:srgbClr val="000000">
                      <a:alpha val="43137"/>
                    </a:srgbClr>
                  </a:outerShdw>
                </a:effectLst>
              </a:rPr>
              <a:t>as some are in the habit of doing</a:t>
            </a:r>
            <a:r>
              <a:rPr lang="en-US" sz="4200" b="1" dirty="0">
                <a:solidFill>
                  <a:schemeClr val="bg1"/>
                </a:solidFill>
                <a:effectLst>
                  <a:outerShdw blurRad="38100" dist="38100" dir="2700000" algn="tl">
                    <a:srgbClr val="000000">
                      <a:alpha val="43137"/>
                    </a:srgbClr>
                  </a:outerShdw>
                </a:effectLst>
              </a:rPr>
              <a:t>, </a:t>
            </a:r>
            <a:r>
              <a:rPr lang="en-US" sz="4200" b="1" u="sng" dirty="0">
                <a:solidFill>
                  <a:srgbClr val="FFFF00"/>
                </a:solidFill>
                <a:effectLst>
                  <a:outerShdw blurRad="38100" dist="38100" dir="2700000" algn="tl">
                    <a:srgbClr val="000000">
                      <a:alpha val="43137"/>
                    </a:srgbClr>
                  </a:outerShdw>
                </a:effectLst>
              </a:rPr>
              <a:t>but encouraging one another</a:t>
            </a:r>
            <a:r>
              <a:rPr lang="en-US" sz="4200" b="1" dirty="0">
                <a:solidFill>
                  <a:schemeClr val="bg1"/>
                </a:solidFill>
                <a:effectLst>
                  <a:outerShdw blurRad="38100" dist="38100" dir="2700000" algn="tl">
                    <a:srgbClr val="000000">
                      <a:alpha val="43137"/>
                    </a:srgbClr>
                  </a:outerShdw>
                </a:effectLst>
              </a:rPr>
              <a:t>—and all the more as you see the Day approaching.</a:t>
            </a:r>
            <a:endParaRPr lang="en-US" sz="4200" b="1" dirty="0">
              <a:effectLst>
                <a:outerShdw blurRad="38100" dist="38100" dir="2700000" algn="tl">
                  <a:srgbClr val="000000">
                    <a:alpha val="43137"/>
                  </a:srgbClr>
                </a:outerShdw>
              </a:effectLst>
            </a:endParaRPr>
          </a:p>
          <a:p>
            <a:pPr algn="r"/>
            <a:endParaRPr lang="en-US" sz="4200" b="1" dirty="0">
              <a:effectLst>
                <a:outerShdw blurRad="38100" dist="38100" dir="2700000" algn="tl">
                  <a:srgbClr val="000000">
                    <a:alpha val="43137"/>
                  </a:srgbClr>
                </a:outerShdw>
              </a:effectLst>
            </a:endParaRPr>
          </a:p>
          <a:p>
            <a:pPr algn="r"/>
            <a:r>
              <a:rPr lang="en-US" sz="4200" b="1" dirty="0">
                <a:effectLst>
                  <a:outerShdw blurRad="38100" dist="38100" dir="2700000" algn="tl">
                    <a:srgbClr val="000000">
                      <a:alpha val="43137"/>
                    </a:srgbClr>
                  </a:outerShdw>
                </a:effectLst>
              </a:rPr>
              <a:t>(Hebrews 10:25)</a:t>
            </a:r>
          </a:p>
        </p:txBody>
      </p:sp>
      <p:sp>
        <p:nvSpPr>
          <p:cNvPr id="5" name="Rectangle 4">
            <a:extLst>
              <a:ext uri="{FF2B5EF4-FFF2-40B4-BE49-F238E27FC236}">
                <a16:creationId xmlns:a16="http://schemas.microsoft.com/office/drawing/2014/main" id="{8095A890-9B91-E1E3-626D-3E10FC38A120}"/>
              </a:ext>
            </a:extLst>
          </p:cNvPr>
          <p:cNvSpPr/>
          <p:nvPr/>
        </p:nvSpPr>
        <p:spPr>
          <a:xfrm>
            <a:off x="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  </a:t>
            </a:r>
            <a:r>
              <a:rPr lang="en-US" sz="4200" b="1" dirty="0">
                <a:solidFill>
                  <a:schemeClr val="bg1"/>
                </a:solidFill>
                <a:effectLst>
                  <a:outerShdw blurRad="38100" dist="38100" dir="2700000" algn="tl">
                    <a:srgbClr val="000000">
                      <a:alpha val="43137"/>
                    </a:srgbClr>
                  </a:outerShdw>
                </a:effectLst>
              </a:rPr>
              <a:t>Would you be “</a:t>
            </a:r>
            <a:r>
              <a:rPr lang="en-US" sz="4200" b="1" u="sng" dirty="0">
                <a:solidFill>
                  <a:srgbClr val="FF0000"/>
                </a:solidFill>
                <a:effectLst>
                  <a:outerShdw blurRad="38100" dist="38100" dir="2700000" algn="tl">
                    <a:srgbClr val="000000">
                      <a:alpha val="43137"/>
                    </a:srgbClr>
                  </a:outerShdw>
                </a:effectLst>
              </a:rPr>
              <a:t>fired</a:t>
            </a:r>
            <a:r>
              <a:rPr lang="en-US" sz="4200" b="1" dirty="0">
                <a:solidFill>
                  <a:schemeClr val="bg1"/>
                </a:solidFill>
                <a:effectLst>
                  <a:outerShdw blurRad="38100" dist="38100" dir="2700000" algn="tl">
                    <a:srgbClr val="000000">
                      <a:alpha val="43137"/>
                    </a:srgbClr>
                  </a:outerShdw>
                </a:effectLst>
              </a:rPr>
              <a:t>” as a Christian based off your </a:t>
            </a:r>
            <a:r>
              <a:rPr lang="en-US" sz="4200" b="1" u="sng" dirty="0">
                <a:solidFill>
                  <a:schemeClr val="bg1"/>
                </a:solidFill>
                <a:effectLst>
                  <a:outerShdw blurRad="38100" dist="38100" dir="2700000" algn="tl">
                    <a:srgbClr val="000000">
                      <a:alpha val="43137"/>
                    </a:srgbClr>
                  </a:outerShdw>
                </a:effectLst>
              </a:rPr>
              <a:t>attendance</a:t>
            </a:r>
            <a:r>
              <a:rPr lang="en-US" sz="4200" b="1" dirty="0">
                <a:solidFill>
                  <a:schemeClr val="bg1"/>
                </a:solidFill>
                <a:effectLst>
                  <a:outerShdw blurRad="38100" dist="38100" dir="2700000" algn="tl">
                    <a:srgbClr val="000000">
                      <a:alpha val="43137"/>
                    </a:srgbClr>
                  </a:outerShdw>
                </a:effectLst>
              </a:rPr>
              <a:t>?</a:t>
            </a:r>
            <a:endParaRPr lang="en-US" sz="4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331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471055" y="263236"/>
            <a:ext cx="11222181" cy="6229639"/>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9600" b="1" dirty="0">
                <a:solidFill>
                  <a:schemeClr val="bg1"/>
                </a:solidFill>
                <a:effectLst>
                  <a:outerShdw blurRad="38100" dist="38100" dir="2700000" algn="tl">
                    <a:srgbClr val="000000">
                      <a:alpha val="43137"/>
                    </a:srgbClr>
                  </a:outerShdw>
                </a:effectLst>
              </a:rPr>
              <a:t>“Do we have to go to </a:t>
            </a:r>
            <a:r>
              <a:rPr lang="en-US" sz="9600" b="1" u="sng" dirty="0">
                <a:solidFill>
                  <a:srgbClr val="FFFF00"/>
                </a:solidFill>
                <a:effectLst>
                  <a:outerShdw blurRad="38100" dist="38100" dir="2700000" algn="tl">
                    <a:srgbClr val="000000">
                      <a:alpha val="43137"/>
                    </a:srgbClr>
                  </a:outerShdw>
                </a:effectLst>
              </a:rPr>
              <a:t>church</a:t>
            </a:r>
            <a:r>
              <a:rPr lang="en-US" sz="9600" b="1" dirty="0">
                <a:solidFill>
                  <a:schemeClr val="bg1"/>
                </a:solidFill>
                <a:effectLst>
                  <a:outerShdw blurRad="38100" dist="38100" dir="2700000" algn="tl">
                    <a:srgbClr val="000000">
                      <a:alpha val="43137"/>
                    </a:srgbClr>
                  </a:outerShdw>
                </a:effectLst>
              </a:rPr>
              <a:t> today?"</a:t>
            </a:r>
            <a:endParaRPr lang="en-US" sz="8800" b="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2871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1" y="-52676"/>
            <a:ext cx="6096000" cy="6910676"/>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8000" b="1" dirty="0">
                <a:solidFill>
                  <a:schemeClr val="bg1"/>
                </a:solidFill>
                <a:effectLst>
                  <a:outerShdw blurRad="38100" dist="38100" dir="2700000" algn="tl">
                    <a:srgbClr val="000000">
                      <a:alpha val="43137"/>
                    </a:srgbClr>
                  </a:outerShdw>
                </a:effectLst>
              </a:rPr>
              <a:t>Commitment to </a:t>
            </a:r>
            <a:r>
              <a:rPr lang="en-US" sz="8000" b="1" u="sng" dirty="0">
                <a:solidFill>
                  <a:srgbClr val="FFFF00"/>
                </a:solidFill>
                <a:effectLst>
                  <a:outerShdw blurRad="38100" dist="38100" dir="2700000" algn="tl">
                    <a:srgbClr val="000000">
                      <a:alpha val="43137"/>
                    </a:srgbClr>
                  </a:outerShdw>
                </a:effectLst>
              </a:rPr>
              <a:t>Church</a:t>
            </a:r>
            <a:r>
              <a:rPr lang="en-US" sz="8000" b="1" dirty="0">
                <a:solidFill>
                  <a:schemeClr val="bg1"/>
                </a:solidFill>
                <a:effectLst>
                  <a:outerShdw blurRad="38100" dist="38100" dir="2700000" algn="tl">
                    <a:srgbClr val="000000">
                      <a:alpha val="43137"/>
                    </a:srgbClr>
                  </a:outerShdw>
                </a:effectLst>
              </a:rPr>
              <a:t> </a:t>
            </a:r>
            <a:r>
              <a:rPr lang="en-US" sz="8000" b="1" u="sng" dirty="0">
                <a:solidFill>
                  <a:srgbClr val="FFFF00"/>
                </a:solidFill>
                <a:effectLst>
                  <a:outerShdw blurRad="38100" dist="38100" dir="2700000" algn="tl">
                    <a:srgbClr val="000000">
                      <a:alpha val="43137"/>
                    </a:srgbClr>
                  </a:outerShdw>
                </a:effectLst>
              </a:rPr>
              <a:t>Growth</a:t>
            </a:r>
            <a:r>
              <a:rPr lang="en-US" sz="8000" b="1" u="sng" dirty="0">
                <a:solidFill>
                  <a:schemeClr val="bg1"/>
                </a:solidFill>
                <a:effectLst>
                  <a:outerShdw blurRad="38100" dist="38100" dir="2700000" algn="tl">
                    <a:srgbClr val="000000">
                      <a:alpha val="43137"/>
                    </a:srgbClr>
                  </a:outerShdw>
                </a:effectLst>
              </a:rPr>
              <a:t>?</a:t>
            </a:r>
            <a:endParaRPr lang="en-US" sz="7200" b="1" u="sng" dirty="0">
              <a:solidFill>
                <a:srgbClr val="FF0000"/>
              </a:solidFill>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52FC70CA-F8F9-DF6C-06A5-E2D2E41A3E10}"/>
              </a:ext>
            </a:extLst>
          </p:cNvPr>
          <p:cNvSpPr/>
          <p:nvPr/>
        </p:nvSpPr>
        <p:spPr>
          <a:xfrm>
            <a:off x="6096000" y="-52676"/>
            <a:ext cx="6095999" cy="6910676"/>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8000" b="1" dirty="0">
                <a:solidFill>
                  <a:schemeClr val="bg1"/>
                </a:solidFill>
                <a:effectLst>
                  <a:outerShdw blurRad="38100" dist="38100" dir="2700000" algn="tl">
                    <a:srgbClr val="000000">
                      <a:alpha val="43137"/>
                    </a:srgbClr>
                  </a:outerShdw>
                </a:effectLst>
              </a:rPr>
              <a:t>Commitment to </a:t>
            </a:r>
            <a:r>
              <a:rPr lang="en-US" sz="8000" b="1" u="sng">
                <a:solidFill>
                  <a:srgbClr val="FFFF00"/>
                </a:solidFill>
                <a:effectLst>
                  <a:outerShdw blurRad="38100" dist="38100" dir="2700000" algn="tl">
                    <a:srgbClr val="000000">
                      <a:alpha val="43137"/>
                    </a:srgbClr>
                  </a:outerShdw>
                </a:effectLst>
              </a:rPr>
              <a:t>Church</a:t>
            </a:r>
            <a:r>
              <a:rPr lang="en-US" sz="8000" b="1">
                <a:solidFill>
                  <a:schemeClr val="bg1"/>
                </a:solidFill>
                <a:effectLst>
                  <a:outerShdw blurRad="38100" dist="38100" dir="2700000" algn="tl">
                    <a:srgbClr val="000000">
                      <a:alpha val="43137"/>
                    </a:srgbClr>
                  </a:outerShdw>
                </a:effectLst>
              </a:rPr>
              <a:t> </a:t>
            </a:r>
            <a:r>
              <a:rPr lang="en-US" sz="8000" b="1" u="sng">
                <a:solidFill>
                  <a:srgbClr val="FFFF00"/>
                </a:solidFill>
                <a:effectLst>
                  <a:outerShdw blurRad="38100" dist="38100" dir="2700000" algn="tl">
                    <a:srgbClr val="000000">
                      <a:alpha val="43137"/>
                    </a:srgbClr>
                  </a:outerShdw>
                </a:effectLst>
              </a:rPr>
              <a:t>Needs</a:t>
            </a:r>
            <a:r>
              <a:rPr lang="en-US" sz="8000" b="1" dirty="0">
                <a:solidFill>
                  <a:schemeClr val="bg1"/>
                </a:solidFill>
                <a:effectLst>
                  <a:outerShdw blurRad="38100" dist="38100" dir="2700000" algn="tl">
                    <a:srgbClr val="000000">
                      <a:alpha val="43137"/>
                    </a:srgbClr>
                  </a:outerShdw>
                </a:effectLst>
              </a:rPr>
              <a:t>?</a:t>
            </a:r>
            <a:endParaRPr lang="en-US" sz="7200" b="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7258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15F8028-CF10-42D8-88FD-EFEB6F92DA1A}"/>
              </a:ext>
            </a:extLst>
          </p:cNvPr>
          <p:cNvPicPr>
            <a:picLocks noGrp="1" noChangeAspect="1"/>
          </p:cNvPicPr>
          <p:nvPr>
            <p:ph idx="1"/>
          </p:nvPr>
        </p:nvPicPr>
        <p:blipFill rotWithShape="1">
          <a:blip r:embed="rId2"/>
          <a:srcRect t="9050" b="15950"/>
          <a:stretch/>
        </p:blipFill>
        <p:spPr>
          <a:xfrm>
            <a:off x="20" y="10"/>
            <a:ext cx="12191980" cy="6857990"/>
          </a:xfrm>
          <a:prstGeom prst="rect">
            <a:avLst/>
          </a:prstGeom>
        </p:spPr>
      </p:pic>
      <p:sp>
        <p:nvSpPr>
          <p:cNvPr id="6" name="Rectangle 5">
            <a:extLst>
              <a:ext uri="{FF2B5EF4-FFF2-40B4-BE49-F238E27FC236}">
                <a16:creationId xmlns:a16="http://schemas.microsoft.com/office/drawing/2014/main" id="{A4C22232-5ED6-4A02-9FB9-6890D2E640AB}"/>
              </a:ext>
            </a:extLst>
          </p:cNvPr>
          <p:cNvSpPr/>
          <p:nvPr/>
        </p:nvSpPr>
        <p:spPr>
          <a:xfrm>
            <a:off x="5955155" y="0"/>
            <a:ext cx="184731" cy="264687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600" b="1" i="0" u="none" strike="noStrike" kern="1200" cap="none" spc="0" normalizeH="0" baseline="0" noProof="0" dirty="0">
              <a:ln w="13462">
                <a:solidFill>
                  <a:prstClr val="white"/>
                </a:solidFill>
                <a:prstDash val="solid"/>
              </a:ln>
              <a:solidFill>
                <a:prstClr val="black">
                  <a:lumMod val="85000"/>
                  <a:lumOff val="15000"/>
                </a:prstClr>
              </a:solidFill>
              <a:effectLst/>
              <a:highlight>
                <a:srgbClr val="C0C0C0"/>
              </a:highligh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7D6F520-5201-39E5-143A-F5B5AD22FCE9}"/>
              </a:ext>
            </a:extLst>
          </p:cNvPr>
          <p:cNvSpPr/>
          <p:nvPr/>
        </p:nvSpPr>
        <p:spPr>
          <a:xfrm>
            <a:off x="0" y="0"/>
            <a:ext cx="12192000" cy="199103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C  U  L  T  U  R  E</a:t>
            </a:r>
          </a:p>
        </p:txBody>
      </p:sp>
      <p:sp>
        <p:nvSpPr>
          <p:cNvPr id="8" name="Rectangle 7">
            <a:extLst>
              <a:ext uri="{FF2B5EF4-FFF2-40B4-BE49-F238E27FC236}">
                <a16:creationId xmlns:a16="http://schemas.microsoft.com/office/drawing/2014/main" id="{2849ED46-5516-412C-6B85-CDCD8145AE7B}"/>
              </a:ext>
            </a:extLst>
          </p:cNvPr>
          <p:cNvSpPr/>
          <p:nvPr/>
        </p:nvSpPr>
        <p:spPr>
          <a:xfrm>
            <a:off x="268435" y="1991032"/>
            <a:ext cx="1165122"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T</a:t>
            </a:r>
            <a:b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V</a:t>
            </a:r>
            <a:b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L</a:t>
            </a:r>
            <a:b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900" b="1" i="0" u="none" strike="noStrike" kern="1200" cap="none" spc="0" normalizeH="0" baseline="0" noProof="0" dirty="0">
                <a:ln>
                  <a:noFill/>
                </a:ln>
                <a:solidFill>
                  <a:prstClr val="black"/>
                </a:solidFill>
                <a:effectLst/>
                <a:uLnTx/>
                <a:uFillTx/>
                <a:latin typeface="Calibri" panose="020F0502020204030204"/>
                <a:ea typeface="+mn-ea"/>
                <a:cs typeface="+mn-cs"/>
              </a:rPr>
              <a:t>Y</a:t>
            </a:r>
          </a:p>
        </p:txBody>
      </p:sp>
      <p:sp>
        <p:nvSpPr>
          <p:cNvPr id="9" name="Rectangle 8">
            <a:extLst>
              <a:ext uri="{FF2B5EF4-FFF2-40B4-BE49-F238E27FC236}">
                <a16:creationId xmlns:a16="http://schemas.microsoft.com/office/drawing/2014/main" id="{F1C4AAF2-A02D-E002-4893-A0399A5334A2}"/>
              </a:ext>
            </a:extLst>
          </p:cNvPr>
          <p:cNvSpPr/>
          <p:nvPr/>
        </p:nvSpPr>
        <p:spPr>
          <a:xfrm>
            <a:off x="2020510" y="1991032"/>
            <a:ext cx="1268380"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L</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F</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T</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N</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G</a:t>
            </a:r>
          </a:p>
        </p:txBody>
      </p:sp>
      <p:sp>
        <p:nvSpPr>
          <p:cNvPr id="10" name="Rectangle 9">
            <a:extLst>
              <a:ext uri="{FF2B5EF4-FFF2-40B4-BE49-F238E27FC236}">
                <a16:creationId xmlns:a16="http://schemas.microsoft.com/office/drawing/2014/main" id="{8ED454F0-EDE4-2730-11D3-7E46B827DA06}"/>
              </a:ext>
            </a:extLst>
          </p:cNvPr>
          <p:cNvSpPr/>
          <p:nvPr/>
        </p:nvSpPr>
        <p:spPr>
          <a:xfrm>
            <a:off x="3775568" y="1991022"/>
            <a:ext cx="1268380"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t>V</a:t>
            </a:r>
            <a:b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8000" b="1" i="0" u="none" strike="noStrike" kern="1200" cap="none" spc="0" normalizeH="0" baseline="0" noProof="0" dirty="0">
                <a:ln>
                  <a:noFill/>
                </a:ln>
                <a:solidFill>
                  <a:prstClr val="black"/>
                </a:solidFill>
                <a:effectLst/>
                <a:uLnTx/>
                <a:uFillTx/>
                <a:latin typeface="Calibri" panose="020F0502020204030204"/>
                <a:ea typeface="+mn-ea"/>
                <a:cs typeface="+mn-cs"/>
              </a:rPr>
              <a:t>S</a:t>
            </a:r>
          </a:p>
        </p:txBody>
      </p:sp>
      <p:sp>
        <p:nvSpPr>
          <p:cNvPr id="11" name="Rectangle 10">
            <a:extLst>
              <a:ext uri="{FF2B5EF4-FFF2-40B4-BE49-F238E27FC236}">
                <a16:creationId xmlns:a16="http://schemas.microsoft.com/office/drawing/2014/main" id="{A1E29202-F6B5-B70D-1046-8734B99ACA2D}"/>
              </a:ext>
            </a:extLst>
          </p:cNvPr>
          <p:cNvSpPr/>
          <p:nvPr/>
        </p:nvSpPr>
        <p:spPr>
          <a:xfrm>
            <a:off x="5336458" y="199103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H</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R</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O</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U</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G</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H</a:t>
            </a:r>
          </a:p>
        </p:txBody>
      </p:sp>
      <p:sp>
        <p:nvSpPr>
          <p:cNvPr id="12" name="Rectangle 11">
            <a:extLst>
              <a:ext uri="{FF2B5EF4-FFF2-40B4-BE49-F238E27FC236}">
                <a16:creationId xmlns:a16="http://schemas.microsoft.com/office/drawing/2014/main" id="{04961842-21FA-743E-4DC5-D59EE24D6333}"/>
              </a:ext>
            </a:extLst>
          </p:cNvPr>
          <p:cNvSpPr/>
          <p:nvPr/>
        </p:nvSpPr>
        <p:spPr>
          <a:xfrm>
            <a:off x="7104856" y="199103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T</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L</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Z</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I</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N</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G</a:t>
            </a:r>
          </a:p>
        </p:txBody>
      </p:sp>
      <p:sp>
        <p:nvSpPr>
          <p:cNvPr id="13" name="Rectangle 12">
            <a:extLst>
              <a:ext uri="{FF2B5EF4-FFF2-40B4-BE49-F238E27FC236}">
                <a16:creationId xmlns:a16="http://schemas.microsoft.com/office/drawing/2014/main" id="{AA01CEDD-83FF-0F38-A4D9-F99AE776A079}"/>
              </a:ext>
            </a:extLst>
          </p:cNvPr>
          <p:cNvSpPr/>
          <p:nvPr/>
        </p:nvSpPr>
        <p:spPr>
          <a:xfrm>
            <a:off x="8961399" y="199103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S</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O</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U</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R</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C</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S</a:t>
            </a:r>
          </a:p>
        </p:txBody>
      </p:sp>
      <p:sp>
        <p:nvSpPr>
          <p:cNvPr id="14" name="Rectangle 13">
            <a:extLst>
              <a:ext uri="{FF2B5EF4-FFF2-40B4-BE49-F238E27FC236}">
                <a16:creationId xmlns:a16="http://schemas.microsoft.com/office/drawing/2014/main" id="{8D809F07-9776-544E-A1E8-4AF3234898BD}"/>
              </a:ext>
            </a:extLst>
          </p:cNvPr>
          <p:cNvSpPr/>
          <p:nvPr/>
        </p:nvSpPr>
        <p:spPr>
          <a:xfrm>
            <a:off x="10817942" y="1991022"/>
            <a:ext cx="1374058" cy="486696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V</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R</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Y</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D</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A</a:t>
            </a:r>
            <a:b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Y</a:t>
            </a:r>
          </a:p>
        </p:txBody>
      </p:sp>
    </p:spTree>
    <p:extLst>
      <p:ext uri="{BB962C8B-B14F-4D97-AF65-F5344CB8AC3E}">
        <p14:creationId xmlns:p14="http://schemas.microsoft.com/office/powerpoint/2010/main" val="2957220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 8 “</a:t>
            </a:r>
            <a:r>
              <a:rPr lang="en-US" sz="4800" b="1" u="sng" dirty="0">
                <a:solidFill>
                  <a:srgbClr val="FF0000"/>
                </a:solidFill>
                <a:effectLst>
                  <a:outerShdw blurRad="38100" dist="38100" dir="2700000" algn="tl">
                    <a:srgbClr val="000000">
                      <a:alpha val="43137"/>
                    </a:srgbClr>
                  </a:outerShdw>
                </a:effectLst>
              </a:rPr>
              <a:t>Will a mere mortal rob God? Yet you rob me</a:t>
            </a:r>
            <a:r>
              <a:rPr lang="en-US" sz="4800" b="1" dirty="0">
                <a:solidFill>
                  <a:schemeClr val="bg1"/>
                </a:solidFill>
                <a:effectLst>
                  <a:outerShdw blurRad="38100" dist="38100" dir="2700000" algn="tl">
                    <a:srgbClr val="000000">
                      <a:alpha val="43137"/>
                    </a:srgbClr>
                  </a:outerShdw>
                </a:effectLst>
              </a:rPr>
              <a:t>.</a:t>
            </a:r>
          </a:p>
          <a:p>
            <a:pPr algn="ctr"/>
            <a:r>
              <a:rPr lang="en-US" sz="4800" b="1" dirty="0">
                <a:solidFill>
                  <a:schemeClr val="bg1"/>
                </a:solidFill>
                <a:effectLst>
                  <a:outerShdw blurRad="38100" dist="38100" dir="2700000" algn="tl">
                    <a:srgbClr val="000000">
                      <a:alpha val="43137"/>
                    </a:srgbClr>
                  </a:outerShdw>
                </a:effectLst>
              </a:rPr>
              <a:t>“</a:t>
            </a:r>
            <a:r>
              <a:rPr lang="en-US" sz="4800" b="1" u="sng" dirty="0">
                <a:solidFill>
                  <a:srgbClr val="FFFF00"/>
                </a:solidFill>
                <a:effectLst>
                  <a:outerShdw blurRad="38100" dist="38100" dir="2700000" algn="tl">
                    <a:srgbClr val="000000">
                      <a:alpha val="43137"/>
                    </a:srgbClr>
                  </a:outerShdw>
                </a:effectLst>
              </a:rPr>
              <a:t>But you ask, ‘How are we robbing you</a:t>
            </a:r>
            <a:r>
              <a:rPr lang="en-US" sz="4800" b="1" dirty="0">
                <a:solidFill>
                  <a:schemeClr val="bg1"/>
                </a:solidFill>
                <a:effectLst>
                  <a:outerShdw blurRad="38100" dist="38100" dir="2700000" algn="tl">
                    <a:srgbClr val="000000">
                      <a:alpha val="43137"/>
                    </a:srgbClr>
                  </a:outerShdw>
                </a:effectLst>
              </a:rPr>
              <a:t>?’</a:t>
            </a:r>
            <a:endParaRPr lang="en-US" sz="4400" b="1" dirty="0">
              <a:effectLst>
                <a:outerShdw blurRad="38100" dist="38100" dir="2700000" algn="tl">
                  <a:srgbClr val="000000">
                    <a:alpha val="43137"/>
                  </a:srgbClr>
                </a:outerShdw>
              </a:effectLst>
            </a:endParaRPr>
          </a:p>
          <a:p>
            <a:pPr algn="r"/>
            <a:endParaRPr lang="en-US" sz="4400" b="1" dirty="0">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(Malachi 3:8)</a:t>
            </a:r>
          </a:p>
        </p:txBody>
      </p:sp>
      <p:sp>
        <p:nvSpPr>
          <p:cNvPr id="5" name="Rectangle 4">
            <a:extLst>
              <a:ext uri="{FF2B5EF4-FFF2-40B4-BE49-F238E27FC236}">
                <a16:creationId xmlns:a16="http://schemas.microsoft.com/office/drawing/2014/main" id="{B68D14B0-9C6F-12B1-B750-9F8AF987CE2A}"/>
              </a:ext>
            </a:extLst>
          </p:cNvPr>
          <p:cNvSpPr/>
          <p:nvPr/>
        </p:nvSpPr>
        <p:spPr>
          <a:xfrm>
            <a:off x="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 Are we </a:t>
            </a:r>
            <a:r>
              <a:rPr lang="en-US" sz="4800" b="1" u="sng" dirty="0">
                <a:solidFill>
                  <a:srgbClr val="FF0000"/>
                </a:solidFill>
                <a:effectLst>
                  <a:outerShdw blurRad="38100" dist="38100" dir="2700000" algn="tl">
                    <a:srgbClr val="000000">
                      <a:alpha val="43137"/>
                    </a:srgbClr>
                  </a:outerShdw>
                </a:effectLst>
              </a:rPr>
              <a:t>robbing</a:t>
            </a:r>
            <a:r>
              <a:rPr lang="en-US" sz="4800" b="1" dirty="0">
                <a:solidFill>
                  <a:schemeClr val="bg1"/>
                </a:solidFill>
                <a:effectLst>
                  <a:outerShdw blurRad="38100" dist="38100" dir="2700000" algn="tl">
                    <a:srgbClr val="000000">
                      <a:alpha val="43137"/>
                    </a:srgbClr>
                  </a:outerShdw>
                </a:effectLst>
              </a:rPr>
              <a:t> God?</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035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471055" y="263236"/>
            <a:ext cx="11222181" cy="6229639"/>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b="1" u="sng" dirty="0">
                <a:solidFill>
                  <a:schemeClr val="bg1"/>
                </a:solidFill>
                <a:effectLst>
                  <a:outerShdw blurRad="38100" dist="38100" dir="2700000" algn="tl">
                    <a:srgbClr val="000000">
                      <a:alpha val="43137"/>
                    </a:srgbClr>
                  </a:outerShdw>
                </a:effectLst>
              </a:rPr>
              <a:t> “In tithes and offerings. </a:t>
            </a:r>
            <a:r>
              <a:rPr lang="en-US" sz="4000" b="1" dirty="0">
                <a:solidFill>
                  <a:schemeClr val="bg1"/>
                </a:solidFill>
                <a:effectLst>
                  <a:outerShdw blurRad="38100" dist="38100" dir="2700000" algn="tl">
                    <a:srgbClr val="000000">
                      <a:alpha val="43137"/>
                    </a:srgbClr>
                  </a:outerShdw>
                </a:effectLst>
              </a:rPr>
              <a:t>9 </a:t>
            </a:r>
            <a:r>
              <a:rPr lang="en-US" sz="4000" b="1" u="sng" dirty="0">
                <a:solidFill>
                  <a:srgbClr val="FF0000"/>
                </a:solidFill>
                <a:effectLst>
                  <a:outerShdw blurRad="38100" dist="38100" dir="2700000" algn="tl">
                    <a:srgbClr val="000000">
                      <a:alpha val="43137"/>
                    </a:srgbClr>
                  </a:outerShdw>
                </a:effectLst>
              </a:rPr>
              <a:t>You are under a curse—your whole nation—because you are robbing me</a:t>
            </a:r>
            <a:r>
              <a:rPr lang="en-US" sz="4000" b="1" dirty="0">
                <a:solidFill>
                  <a:schemeClr val="bg1"/>
                </a:solidFill>
                <a:effectLst>
                  <a:outerShdw blurRad="38100" dist="38100" dir="2700000" algn="tl">
                    <a:srgbClr val="000000">
                      <a:alpha val="43137"/>
                    </a:srgbClr>
                  </a:outerShdw>
                </a:effectLst>
              </a:rPr>
              <a:t>. 10 </a:t>
            </a:r>
            <a:r>
              <a:rPr lang="en-US" sz="4000" b="1" u="sng" dirty="0">
                <a:solidFill>
                  <a:srgbClr val="FFFF00"/>
                </a:solidFill>
                <a:effectLst>
                  <a:outerShdw blurRad="38100" dist="38100" dir="2700000" algn="tl">
                    <a:srgbClr val="000000">
                      <a:alpha val="43137"/>
                    </a:srgbClr>
                  </a:outerShdw>
                </a:effectLst>
              </a:rPr>
              <a:t>Bring the whole tithe into the storehouse, that there may be food in my house. Test me in this</a:t>
            </a:r>
            <a:r>
              <a:rPr lang="en-US" sz="4000" b="1" dirty="0">
                <a:solidFill>
                  <a:schemeClr val="bg1"/>
                </a:solidFill>
                <a:effectLst>
                  <a:outerShdw blurRad="38100" dist="38100" dir="2700000" algn="tl">
                    <a:srgbClr val="000000">
                      <a:alpha val="43137"/>
                    </a:srgbClr>
                  </a:outerShdw>
                </a:effectLst>
              </a:rPr>
              <a:t>,” says the Lord Almighty, “</a:t>
            </a:r>
            <a:r>
              <a:rPr lang="en-US" sz="4000" b="1" u="sng" dirty="0">
                <a:solidFill>
                  <a:srgbClr val="FFFF00"/>
                </a:solidFill>
                <a:effectLst>
                  <a:outerShdw blurRad="38100" dist="38100" dir="2700000" algn="tl">
                    <a:srgbClr val="000000">
                      <a:alpha val="43137"/>
                    </a:srgbClr>
                  </a:outerShdw>
                </a:effectLst>
              </a:rPr>
              <a:t>and see if I will not throw open the floodgates of heaven and pour out so much blessing that there will not be room enough to store it</a:t>
            </a:r>
            <a:r>
              <a:rPr lang="en-US" sz="4000" b="1" dirty="0">
                <a:solidFill>
                  <a:schemeClr val="bg1"/>
                </a:solidFill>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(Malachi 3:8b-10)</a:t>
            </a:r>
          </a:p>
        </p:txBody>
      </p:sp>
    </p:spTree>
    <p:extLst>
      <p:ext uri="{BB962C8B-B14F-4D97-AF65-F5344CB8AC3E}">
        <p14:creationId xmlns:p14="http://schemas.microsoft.com/office/powerpoint/2010/main" val="660334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471055" y="263236"/>
            <a:ext cx="11222181" cy="6229639"/>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400" b="1" dirty="0">
                <a:solidFill>
                  <a:schemeClr val="bg1"/>
                </a:solidFill>
                <a:effectLst>
                  <a:outerShdw blurRad="38100" dist="38100" dir="2700000" algn="tl">
                    <a:srgbClr val="000000">
                      <a:alpha val="43137"/>
                    </a:srgbClr>
                  </a:outerShdw>
                </a:effectLst>
              </a:rPr>
              <a:t>7 </a:t>
            </a:r>
            <a:r>
              <a:rPr lang="en-US" sz="4400" b="1" u="sng" dirty="0">
                <a:solidFill>
                  <a:schemeClr val="bg1"/>
                </a:solidFill>
                <a:effectLst>
                  <a:outerShdw blurRad="38100" dist="38100" dir="2700000" algn="tl">
                    <a:srgbClr val="000000">
                      <a:alpha val="43137"/>
                    </a:srgbClr>
                  </a:outerShdw>
                </a:effectLst>
              </a:rPr>
              <a:t>Each of you should give what you have decided in your heart to give</a:t>
            </a:r>
            <a:r>
              <a:rPr lang="en-US" sz="4400" b="1" dirty="0">
                <a:solidFill>
                  <a:schemeClr val="bg1"/>
                </a:solidFill>
                <a:effectLst>
                  <a:outerShdw blurRad="38100" dist="38100" dir="2700000" algn="tl">
                    <a:srgbClr val="000000">
                      <a:alpha val="43137"/>
                    </a:srgbClr>
                  </a:outerShdw>
                </a:effectLst>
              </a:rPr>
              <a:t>, </a:t>
            </a:r>
            <a:r>
              <a:rPr lang="en-US" sz="4400" b="1" u="sng" dirty="0">
                <a:solidFill>
                  <a:srgbClr val="FFFF00"/>
                </a:solidFill>
                <a:effectLst>
                  <a:outerShdw blurRad="38100" dist="38100" dir="2700000" algn="tl">
                    <a:srgbClr val="000000">
                      <a:alpha val="43137"/>
                    </a:srgbClr>
                  </a:outerShdw>
                </a:effectLst>
              </a:rPr>
              <a:t>not reluctantly or under compulsion</a:t>
            </a:r>
            <a:r>
              <a:rPr lang="en-US" sz="4400" b="1" dirty="0">
                <a:solidFill>
                  <a:schemeClr val="bg1"/>
                </a:solidFill>
                <a:effectLst>
                  <a:outerShdw blurRad="38100" dist="38100" dir="2700000" algn="tl">
                    <a:srgbClr val="000000">
                      <a:alpha val="43137"/>
                    </a:srgbClr>
                  </a:outerShdw>
                </a:effectLst>
              </a:rPr>
              <a:t>, </a:t>
            </a:r>
            <a:r>
              <a:rPr lang="en-US" sz="4400" b="1" u="sng" dirty="0">
                <a:solidFill>
                  <a:srgbClr val="FFFF00"/>
                </a:solidFill>
                <a:effectLst>
                  <a:outerShdw blurRad="38100" dist="38100" dir="2700000" algn="tl">
                    <a:srgbClr val="000000">
                      <a:alpha val="43137"/>
                    </a:srgbClr>
                  </a:outerShdw>
                </a:effectLst>
              </a:rPr>
              <a:t>for God loves a cheerful giver</a:t>
            </a:r>
            <a:r>
              <a:rPr lang="en-US" sz="4400" b="1" dirty="0">
                <a:solidFill>
                  <a:schemeClr val="bg1"/>
                </a:solidFill>
                <a:effectLst>
                  <a:outerShdw blurRad="38100" dist="38100" dir="2700000" algn="tl">
                    <a:srgbClr val="000000">
                      <a:alpha val="43137"/>
                    </a:srgbClr>
                  </a:outerShdw>
                </a:effectLst>
              </a:rPr>
              <a:t>.</a:t>
            </a:r>
          </a:p>
          <a:p>
            <a:pPr algn="ctr"/>
            <a:endParaRPr lang="en-US" sz="4000" b="1" u="sng" dirty="0">
              <a:solidFill>
                <a:schemeClr val="bg1"/>
              </a:solidFill>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(2 Corinthians 9:7)</a:t>
            </a:r>
          </a:p>
        </p:txBody>
      </p:sp>
    </p:spTree>
    <p:extLst>
      <p:ext uri="{BB962C8B-B14F-4D97-AF65-F5344CB8AC3E}">
        <p14:creationId xmlns:p14="http://schemas.microsoft.com/office/powerpoint/2010/main" val="230916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471055" y="263236"/>
            <a:ext cx="11222181" cy="6229639"/>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3800" b="1" dirty="0">
                <a:solidFill>
                  <a:schemeClr val="bg1"/>
                </a:solidFill>
                <a:effectLst>
                  <a:outerShdw blurRad="38100" dist="38100" dir="2700000" algn="tl">
                    <a:srgbClr val="000000">
                      <a:alpha val="43137"/>
                    </a:srgbClr>
                  </a:outerShdw>
                </a:effectLst>
              </a:rPr>
              <a:t>“Give Me your </a:t>
            </a:r>
            <a:r>
              <a:rPr lang="en-US" sz="28700" b="1" u="sng" dirty="0">
                <a:solidFill>
                  <a:srgbClr val="FFFF00"/>
                </a:solidFill>
                <a:effectLst>
                  <a:outerShdw blurRad="38100" dist="38100" dir="2700000" algn="tl">
                    <a:srgbClr val="000000">
                      <a:alpha val="43137"/>
                    </a:srgbClr>
                  </a:outerShdw>
                </a:effectLst>
              </a:rPr>
              <a:t>BEST</a:t>
            </a:r>
            <a:r>
              <a:rPr lang="en-US" sz="13800" b="1" dirty="0">
                <a:solidFill>
                  <a:schemeClr val="bg1"/>
                </a:solidFill>
                <a:effectLst>
                  <a:outerShdw blurRad="38100" dist="38100" dir="2700000" algn="tl">
                    <a:srgbClr val="000000">
                      <a:alpha val="43137"/>
                    </a:srgbClr>
                  </a:outerShdw>
                </a:effectLst>
              </a:rPr>
              <a:t>!!!”</a:t>
            </a:r>
            <a:endParaRPr lang="en-US" sz="115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275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471055" y="263236"/>
            <a:ext cx="11222181" cy="6229639"/>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9 </a:t>
            </a:r>
            <a:r>
              <a:rPr lang="en-US" sz="4800" b="1" u="sng" dirty="0">
                <a:solidFill>
                  <a:srgbClr val="FFFF00"/>
                </a:solidFill>
                <a:effectLst>
                  <a:outerShdw blurRad="38100" dist="38100" dir="2700000" algn="tl">
                    <a:srgbClr val="000000">
                      <a:alpha val="43137"/>
                    </a:srgbClr>
                  </a:outerShdw>
                </a:effectLst>
              </a:rPr>
              <a:t>cling to what is good.</a:t>
            </a:r>
            <a:endParaRPr lang="en-US" sz="4800" b="1" dirty="0">
              <a:solidFill>
                <a:schemeClr val="bg1"/>
              </a:solidFill>
              <a:effectLst>
                <a:outerShdw blurRad="38100" dist="38100" dir="2700000" algn="tl">
                  <a:srgbClr val="000000">
                    <a:alpha val="43137"/>
                  </a:srgbClr>
                </a:outerShdw>
              </a:effectLst>
            </a:endParaRPr>
          </a:p>
          <a:p>
            <a:pPr algn="r"/>
            <a:endParaRPr lang="en-US" sz="4400" b="1" dirty="0">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(Romans 12:9c)</a:t>
            </a:r>
          </a:p>
        </p:txBody>
      </p:sp>
    </p:spTree>
    <p:extLst>
      <p:ext uri="{BB962C8B-B14F-4D97-AF65-F5344CB8AC3E}">
        <p14:creationId xmlns:p14="http://schemas.microsoft.com/office/powerpoint/2010/main" val="1155704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471055" y="263236"/>
            <a:ext cx="11222181" cy="6229639"/>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7200" b="1" dirty="0">
                <a:solidFill>
                  <a:schemeClr val="bg1"/>
                </a:solidFill>
                <a:effectLst>
                  <a:outerShdw blurRad="38100" dist="38100" dir="2700000" algn="tl">
                    <a:srgbClr val="000000">
                      <a:alpha val="43137"/>
                    </a:srgbClr>
                  </a:outerShdw>
                </a:effectLst>
              </a:rPr>
              <a:t>What are we </a:t>
            </a:r>
            <a:r>
              <a:rPr lang="en-US" sz="11500" b="1" u="sng" dirty="0">
                <a:solidFill>
                  <a:srgbClr val="FFFF00"/>
                </a:solidFill>
                <a:effectLst>
                  <a:outerShdw blurRad="38100" dist="38100" dir="2700000" algn="tl">
                    <a:srgbClr val="000000">
                      <a:alpha val="43137"/>
                    </a:srgbClr>
                  </a:outerShdw>
                </a:effectLst>
              </a:rPr>
              <a:t>Committed</a:t>
            </a:r>
            <a:r>
              <a:rPr lang="en-US" sz="6000" b="1" dirty="0">
                <a:solidFill>
                  <a:schemeClr val="bg1"/>
                </a:solidFill>
                <a:effectLst>
                  <a:outerShdw blurRad="38100" dist="38100" dir="2700000" algn="tl">
                    <a:srgbClr val="000000">
                      <a:alpha val="43137"/>
                    </a:srgbClr>
                  </a:outerShdw>
                </a:effectLst>
              </a:rPr>
              <a:t> </a:t>
            </a:r>
            <a:r>
              <a:rPr lang="en-US" sz="7200" b="1" dirty="0">
                <a:solidFill>
                  <a:schemeClr val="bg1"/>
                </a:solidFill>
                <a:effectLst>
                  <a:outerShdw blurRad="38100" dist="38100" dir="2700000" algn="tl">
                    <a:srgbClr val="000000">
                      <a:alpha val="43137"/>
                    </a:srgbClr>
                  </a:outerShdw>
                </a:effectLst>
              </a:rPr>
              <a:t>to?</a:t>
            </a:r>
            <a:endParaRPr lang="en-US" sz="6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6640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dirty="0"/>
          </a:p>
        </p:txBody>
      </p:sp>
      <p:pic>
        <p:nvPicPr>
          <p:cNvPr id="5" name="Picture 4">
            <a:extLst>
              <a:ext uri="{FF2B5EF4-FFF2-40B4-BE49-F238E27FC236}">
                <a16:creationId xmlns:a16="http://schemas.microsoft.com/office/drawing/2014/main" id="{52CC22C2-90E2-9EF3-DCA8-BEDA4E9FE0A7}"/>
              </a:ext>
            </a:extLst>
          </p:cNvPr>
          <p:cNvPicPr>
            <a:picLocks noChangeAspect="1"/>
          </p:cNvPicPr>
          <p:nvPr/>
        </p:nvPicPr>
        <p:blipFill>
          <a:blip r:embed="rId3"/>
          <a:stretch>
            <a:fillRect/>
          </a:stretch>
        </p:blipFill>
        <p:spPr>
          <a:xfrm>
            <a:off x="0" y="0"/>
            <a:ext cx="12192000" cy="6856232"/>
          </a:xfrm>
          <a:prstGeom prst="rect">
            <a:avLst/>
          </a:prstGeom>
        </p:spPr>
      </p:pic>
    </p:spTree>
    <p:extLst>
      <p:ext uri="{BB962C8B-B14F-4D97-AF65-F5344CB8AC3E}">
        <p14:creationId xmlns:p14="http://schemas.microsoft.com/office/powerpoint/2010/main" val="311952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5366084" y="0"/>
            <a:ext cx="6825916"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a:r>
              <a:rPr lang="en-US" sz="5400" b="1" dirty="0">
                <a:solidFill>
                  <a:prstClr val="white"/>
                </a:solidFill>
                <a:effectLst>
                  <a:outerShdw blurRad="38100" dist="38100" dir="2700000" algn="tl">
                    <a:srgbClr val="000000">
                      <a:alpha val="43137"/>
                    </a:srgbClr>
                  </a:outerShdw>
                </a:effectLst>
              </a:rPr>
              <a:t>1.) Be Committed to </a:t>
            </a:r>
            <a:r>
              <a:rPr lang="en-US" sz="5400" b="1" u="sng" dirty="0">
                <a:solidFill>
                  <a:srgbClr val="FFFF00"/>
                </a:solidFill>
                <a:effectLst>
                  <a:outerShdw blurRad="38100" dist="38100" dir="2700000" algn="tl">
                    <a:srgbClr val="000000">
                      <a:alpha val="43137"/>
                    </a:srgbClr>
                  </a:outerShdw>
                </a:effectLst>
              </a:rPr>
              <a:t>God</a:t>
            </a:r>
          </a:p>
        </p:txBody>
      </p:sp>
      <p:pic>
        <p:nvPicPr>
          <p:cNvPr id="6" name="Content Placeholder 4">
            <a:extLst>
              <a:ext uri="{FF2B5EF4-FFF2-40B4-BE49-F238E27FC236}">
                <a16:creationId xmlns:a16="http://schemas.microsoft.com/office/drawing/2014/main" id="{B2735E6C-F354-86D0-00F5-12D2C066466E}"/>
              </a:ext>
            </a:extLst>
          </p:cNvPr>
          <p:cNvPicPr>
            <a:picLocks noChangeAspect="1"/>
          </p:cNvPicPr>
          <p:nvPr/>
        </p:nvPicPr>
        <p:blipFill rotWithShape="1">
          <a:blip r:embed="rId3"/>
          <a:srcRect t="9050" b="15950"/>
          <a:stretch/>
        </p:blipFill>
        <p:spPr>
          <a:xfrm>
            <a:off x="-101407" y="10"/>
            <a:ext cx="5467491" cy="6857990"/>
          </a:xfrm>
          <a:prstGeom prst="rect">
            <a:avLst/>
          </a:prstGeom>
        </p:spPr>
      </p:pic>
      <p:sp>
        <p:nvSpPr>
          <p:cNvPr id="9" name="Rectangle 8">
            <a:extLst>
              <a:ext uri="{FF2B5EF4-FFF2-40B4-BE49-F238E27FC236}">
                <a16:creationId xmlns:a16="http://schemas.microsoft.com/office/drawing/2014/main" id="{B14C7BB1-9CB2-8164-CC67-A8F2036EFBB0}"/>
              </a:ext>
            </a:extLst>
          </p:cNvPr>
          <p:cNvSpPr/>
          <p:nvPr/>
        </p:nvSpPr>
        <p:spPr>
          <a:xfrm>
            <a:off x="-101408" y="2921168"/>
            <a:ext cx="5467491" cy="1015663"/>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highlight>
                  <a:srgbClr val="FFFF00"/>
                </a:highlight>
                <a:uLnTx/>
                <a:uFillTx/>
                <a:latin typeface="Calibri" panose="020F0502020204030204"/>
                <a:ea typeface="+mn-ea"/>
                <a:cs typeface="+mn-cs"/>
              </a:rPr>
              <a:t>Commitment</a:t>
            </a:r>
          </a:p>
        </p:txBody>
      </p:sp>
    </p:spTree>
    <p:extLst>
      <p:ext uri="{BB962C8B-B14F-4D97-AF65-F5344CB8AC3E}">
        <p14:creationId xmlns:p14="http://schemas.microsoft.com/office/powerpoint/2010/main" val="174170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16 For </a:t>
            </a:r>
            <a:r>
              <a:rPr lang="en-US" sz="4800" b="1" u="sng" dirty="0">
                <a:solidFill>
                  <a:srgbClr val="FFFF00"/>
                </a:solidFill>
                <a:effectLst>
                  <a:outerShdw blurRad="38100" dist="38100" dir="2700000" algn="tl">
                    <a:srgbClr val="000000">
                      <a:alpha val="43137"/>
                    </a:srgbClr>
                  </a:outerShdw>
                </a:effectLst>
              </a:rPr>
              <a:t>God</a:t>
            </a:r>
            <a:r>
              <a:rPr lang="en-US" sz="4800" b="1" dirty="0">
                <a:solidFill>
                  <a:schemeClr val="bg1"/>
                </a:solidFill>
                <a:effectLst>
                  <a:outerShdw blurRad="38100" dist="38100" dir="2700000" algn="tl">
                    <a:srgbClr val="000000">
                      <a:alpha val="43137"/>
                    </a:srgbClr>
                  </a:outerShdw>
                </a:effectLst>
              </a:rPr>
              <a:t> so loved the world that he </a:t>
            </a:r>
            <a:r>
              <a:rPr lang="en-US" sz="4800" b="1" u="sng" dirty="0">
                <a:solidFill>
                  <a:srgbClr val="FFFF00"/>
                </a:solidFill>
                <a:effectLst>
                  <a:outerShdw blurRad="38100" dist="38100" dir="2700000" algn="tl">
                    <a:srgbClr val="000000">
                      <a:alpha val="43137"/>
                    </a:srgbClr>
                  </a:outerShdw>
                </a:effectLst>
              </a:rPr>
              <a:t>gave</a:t>
            </a:r>
            <a:r>
              <a:rPr lang="en-US" sz="4800" b="1" dirty="0">
                <a:solidFill>
                  <a:schemeClr val="bg1"/>
                </a:solidFill>
                <a:effectLst>
                  <a:outerShdw blurRad="38100" dist="38100" dir="2700000" algn="tl">
                    <a:srgbClr val="000000">
                      <a:alpha val="43137"/>
                    </a:srgbClr>
                  </a:outerShdw>
                </a:effectLst>
              </a:rPr>
              <a:t> his one and only Son (for us), that whoever believes in him shall not perish but have eternal life.</a:t>
            </a:r>
            <a:endParaRPr lang="en-US" sz="4400" b="1" dirty="0">
              <a:effectLst>
                <a:outerShdw blurRad="38100" dist="38100" dir="2700000" algn="tl">
                  <a:srgbClr val="000000">
                    <a:alpha val="43137"/>
                  </a:srgbClr>
                </a:outerShdw>
              </a:effectLst>
            </a:endParaRPr>
          </a:p>
          <a:p>
            <a:pPr algn="r"/>
            <a:r>
              <a:rPr lang="en-US" sz="4400" b="1" dirty="0">
                <a:effectLst>
                  <a:outerShdw blurRad="38100" dist="38100" dir="2700000" algn="tl">
                    <a:srgbClr val="000000">
                      <a:alpha val="43137"/>
                    </a:srgbClr>
                  </a:outerShdw>
                </a:effectLst>
              </a:rPr>
              <a:t>(John 3:16)</a:t>
            </a:r>
          </a:p>
        </p:txBody>
      </p:sp>
      <p:sp>
        <p:nvSpPr>
          <p:cNvPr id="5" name="Rectangle 4">
            <a:extLst>
              <a:ext uri="{FF2B5EF4-FFF2-40B4-BE49-F238E27FC236}">
                <a16:creationId xmlns:a16="http://schemas.microsoft.com/office/drawing/2014/main" id="{05991D75-8F05-8C10-19B8-15D7220FC087}"/>
              </a:ext>
            </a:extLst>
          </p:cNvPr>
          <p:cNvSpPr/>
          <p:nvPr/>
        </p:nvSpPr>
        <p:spPr>
          <a:xfrm>
            <a:off x="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God is </a:t>
            </a:r>
            <a:r>
              <a:rPr lang="en-US" sz="4800" b="1" u="sng" dirty="0">
                <a:solidFill>
                  <a:srgbClr val="FFFF00"/>
                </a:solidFill>
                <a:effectLst>
                  <a:outerShdw blurRad="38100" dist="38100" dir="2700000" algn="tl">
                    <a:srgbClr val="000000">
                      <a:alpha val="43137"/>
                    </a:srgbClr>
                  </a:outerShdw>
                </a:effectLst>
              </a:rPr>
              <a:t>100</a:t>
            </a:r>
            <a:r>
              <a:rPr lang="en-US" sz="4800" b="1" dirty="0">
                <a:solidFill>
                  <a:schemeClr val="bg1"/>
                </a:solidFill>
                <a:effectLst>
                  <a:outerShdw blurRad="38100" dist="38100" dir="2700000" algn="tl">
                    <a:srgbClr val="000000">
                      <a:alpha val="43137"/>
                    </a:srgbClr>
                  </a:outerShdw>
                </a:effectLst>
              </a:rPr>
              <a:t>% </a:t>
            </a:r>
            <a:r>
              <a:rPr lang="en-US" sz="4800" b="1" u="sng" dirty="0">
                <a:solidFill>
                  <a:srgbClr val="FFFF00"/>
                </a:solidFill>
                <a:effectLst>
                  <a:outerShdw blurRad="38100" dist="38100" dir="2700000" algn="tl">
                    <a:srgbClr val="000000">
                      <a:alpha val="43137"/>
                    </a:srgbClr>
                  </a:outerShdw>
                </a:effectLst>
              </a:rPr>
              <a:t>Committed</a:t>
            </a:r>
            <a:r>
              <a:rPr lang="en-US" sz="4800" b="1" dirty="0">
                <a:solidFill>
                  <a:schemeClr val="bg1"/>
                </a:solidFill>
                <a:effectLst>
                  <a:outerShdw blurRad="38100" dist="38100" dir="2700000" algn="tl">
                    <a:srgbClr val="000000">
                      <a:alpha val="43137"/>
                    </a:srgbClr>
                  </a:outerShdw>
                </a:effectLst>
              </a:rPr>
              <a:t> to Us</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425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30 Love the Lord your God with </a:t>
            </a:r>
            <a:r>
              <a:rPr lang="en-US" sz="4800" b="1" u="sng" dirty="0">
                <a:solidFill>
                  <a:srgbClr val="FFFF00"/>
                </a:solidFill>
                <a:effectLst>
                  <a:outerShdw blurRad="38100" dist="38100" dir="2700000" algn="tl">
                    <a:srgbClr val="000000">
                      <a:alpha val="43137"/>
                    </a:srgbClr>
                  </a:outerShdw>
                </a:effectLst>
              </a:rPr>
              <a:t>all</a:t>
            </a:r>
            <a:r>
              <a:rPr lang="en-US" sz="4800" b="1" dirty="0">
                <a:solidFill>
                  <a:schemeClr val="bg1"/>
                </a:solidFill>
                <a:effectLst>
                  <a:outerShdw blurRad="38100" dist="38100" dir="2700000" algn="tl">
                    <a:srgbClr val="000000">
                      <a:alpha val="43137"/>
                    </a:srgbClr>
                  </a:outerShdw>
                </a:effectLst>
              </a:rPr>
              <a:t> your heart and with </a:t>
            </a:r>
            <a:r>
              <a:rPr lang="en-US" sz="4800" b="1" u="sng" dirty="0">
                <a:solidFill>
                  <a:srgbClr val="FFFF00"/>
                </a:solidFill>
                <a:effectLst>
                  <a:outerShdw blurRad="38100" dist="38100" dir="2700000" algn="tl">
                    <a:srgbClr val="000000">
                      <a:alpha val="43137"/>
                    </a:srgbClr>
                  </a:outerShdw>
                </a:effectLst>
              </a:rPr>
              <a:t>all</a:t>
            </a:r>
            <a:r>
              <a:rPr lang="en-US" sz="4800" b="1" dirty="0">
                <a:solidFill>
                  <a:schemeClr val="bg1"/>
                </a:solidFill>
                <a:effectLst>
                  <a:outerShdw blurRad="38100" dist="38100" dir="2700000" algn="tl">
                    <a:srgbClr val="000000">
                      <a:alpha val="43137"/>
                    </a:srgbClr>
                  </a:outerShdw>
                </a:effectLst>
              </a:rPr>
              <a:t> your soul and with </a:t>
            </a:r>
            <a:r>
              <a:rPr lang="en-US" sz="4800" b="1" u="sng" dirty="0">
                <a:solidFill>
                  <a:srgbClr val="FFFF00"/>
                </a:solidFill>
                <a:effectLst>
                  <a:outerShdw blurRad="38100" dist="38100" dir="2700000" algn="tl">
                    <a:srgbClr val="000000">
                      <a:alpha val="43137"/>
                    </a:srgbClr>
                  </a:outerShdw>
                </a:effectLst>
              </a:rPr>
              <a:t>all</a:t>
            </a:r>
            <a:r>
              <a:rPr lang="en-US" sz="4800" b="1" dirty="0">
                <a:solidFill>
                  <a:schemeClr val="bg1"/>
                </a:solidFill>
                <a:effectLst>
                  <a:outerShdw blurRad="38100" dist="38100" dir="2700000" algn="tl">
                    <a:srgbClr val="000000">
                      <a:alpha val="43137"/>
                    </a:srgbClr>
                  </a:outerShdw>
                </a:effectLst>
              </a:rPr>
              <a:t> your mind and with </a:t>
            </a:r>
            <a:r>
              <a:rPr lang="en-US" sz="4800" b="1" u="sng" dirty="0">
                <a:solidFill>
                  <a:srgbClr val="FFFF00"/>
                </a:solidFill>
                <a:effectLst>
                  <a:outerShdw blurRad="38100" dist="38100" dir="2700000" algn="tl">
                    <a:srgbClr val="000000">
                      <a:alpha val="43137"/>
                    </a:srgbClr>
                  </a:outerShdw>
                </a:effectLst>
              </a:rPr>
              <a:t>all</a:t>
            </a:r>
            <a:r>
              <a:rPr lang="en-US" sz="4800" b="1" dirty="0">
                <a:solidFill>
                  <a:schemeClr val="bg1"/>
                </a:solidFill>
                <a:effectLst>
                  <a:outerShdw blurRad="38100" dist="38100" dir="2700000" algn="tl">
                    <a:srgbClr val="000000">
                      <a:alpha val="43137"/>
                    </a:srgbClr>
                  </a:outerShdw>
                </a:effectLst>
              </a:rPr>
              <a:t> your strength.’</a:t>
            </a:r>
          </a:p>
          <a:p>
            <a:pPr algn="ctr"/>
            <a:endParaRPr lang="en-US" sz="4800" b="1" dirty="0">
              <a:solidFill>
                <a:schemeClr val="bg1"/>
              </a:solidFill>
              <a:effectLst>
                <a:outerShdw blurRad="38100" dist="38100" dir="2700000" algn="tl">
                  <a:srgbClr val="000000">
                    <a:alpha val="43137"/>
                  </a:srgbClr>
                </a:outerShdw>
              </a:effectLst>
            </a:endParaRPr>
          </a:p>
          <a:p>
            <a:pPr algn="ctr"/>
            <a:r>
              <a:rPr lang="en-US" sz="4800" b="1" dirty="0">
                <a:solidFill>
                  <a:schemeClr val="bg1"/>
                </a:solidFill>
                <a:effectLst>
                  <a:outerShdw blurRad="38100" dist="38100" dir="2700000" algn="tl">
                    <a:srgbClr val="000000">
                      <a:alpha val="43137"/>
                    </a:srgbClr>
                  </a:outerShdw>
                </a:effectLst>
              </a:rPr>
              <a:t>(Mark 12:30)</a:t>
            </a:r>
          </a:p>
          <a:p>
            <a:pPr algn="r"/>
            <a:endParaRPr lang="en-US" sz="4400" b="1"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05991D75-8F05-8C10-19B8-15D7220FC087}"/>
              </a:ext>
            </a:extLst>
          </p:cNvPr>
          <p:cNvSpPr/>
          <p:nvPr/>
        </p:nvSpPr>
        <p:spPr>
          <a:xfrm>
            <a:off x="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We are to be </a:t>
            </a:r>
            <a:r>
              <a:rPr lang="en-US" sz="4800" b="1" u="sng" dirty="0">
                <a:solidFill>
                  <a:srgbClr val="FFFF00"/>
                </a:solidFill>
                <a:effectLst>
                  <a:outerShdw blurRad="38100" dist="38100" dir="2700000" algn="tl">
                    <a:srgbClr val="000000">
                      <a:alpha val="43137"/>
                    </a:srgbClr>
                  </a:outerShdw>
                </a:effectLst>
              </a:rPr>
              <a:t>100</a:t>
            </a:r>
            <a:r>
              <a:rPr lang="en-US" sz="4800" b="1" dirty="0">
                <a:solidFill>
                  <a:schemeClr val="bg1"/>
                </a:solidFill>
                <a:effectLst>
                  <a:outerShdw blurRad="38100" dist="38100" dir="2700000" algn="tl">
                    <a:srgbClr val="000000">
                      <a:alpha val="43137"/>
                    </a:srgbClr>
                  </a:outerShdw>
                </a:effectLst>
              </a:rPr>
              <a:t>% </a:t>
            </a:r>
            <a:r>
              <a:rPr lang="en-US" sz="4800" b="1" u="sng" dirty="0">
                <a:solidFill>
                  <a:srgbClr val="FFFF00"/>
                </a:solidFill>
                <a:effectLst>
                  <a:outerShdw blurRad="38100" dist="38100" dir="2700000" algn="tl">
                    <a:srgbClr val="000000">
                      <a:alpha val="43137"/>
                    </a:srgbClr>
                  </a:outerShdw>
                </a:effectLst>
              </a:rPr>
              <a:t>Committed</a:t>
            </a:r>
            <a:r>
              <a:rPr lang="en-US" sz="4800" b="1" dirty="0">
                <a:solidFill>
                  <a:schemeClr val="bg1"/>
                </a:solidFill>
                <a:effectLst>
                  <a:outerShdw blurRad="38100" dist="38100" dir="2700000" algn="tl">
                    <a:srgbClr val="000000">
                      <a:alpha val="43137"/>
                    </a:srgbClr>
                  </a:outerShdw>
                </a:effectLst>
              </a:rPr>
              <a:t> to God</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301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AC49-7269-4DD4-B523-AE9AF98B9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4AB64-EE8F-4138-ADA7-72FBE05A2823}"/>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3C342C19-608D-459A-B3AA-89067C28540F}"/>
              </a:ext>
            </a:extLst>
          </p:cNvPr>
          <p:cNvSpPr/>
          <p:nvPr/>
        </p:nvSpPr>
        <p:spPr>
          <a:xfrm>
            <a:off x="609600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33 But </a:t>
            </a:r>
            <a:r>
              <a:rPr lang="en-US" sz="4800" b="1" u="sng" dirty="0">
                <a:solidFill>
                  <a:srgbClr val="FFFF00"/>
                </a:solidFill>
                <a:effectLst>
                  <a:outerShdw blurRad="38100" dist="38100" dir="2700000" algn="tl">
                    <a:srgbClr val="000000">
                      <a:alpha val="43137"/>
                    </a:srgbClr>
                  </a:outerShdw>
                </a:effectLst>
              </a:rPr>
              <a:t>seek</a:t>
            </a:r>
            <a:r>
              <a:rPr lang="en-US" sz="4800" b="1" dirty="0">
                <a:solidFill>
                  <a:schemeClr val="bg1"/>
                </a:solidFill>
                <a:effectLst>
                  <a:outerShdw blurRad="38100" dist="38100" dir="2700000" algn="tl">
                    <a:srgbClr val="000000">
                      <a:alpha val="43137"/>
                    </a:srgbClr>
                  </a:outerShdw>
                </a:effectLst>
              </a:rPr>
              <a:t> </a:t>
            </a:r>
            <a:r>
              <a:rPr lang="en-US" sz="4800" b="1" u="sng" dirty="0">
                <a:solidFill>
                  <a:srgbClr val="FFFF00"/>
                </a:solidFill>
                <a:effectLst>
                  <a:outerShdw blurRad="38100" dist="38100" dir="2700000" algn="tl">
                    <a:srgbClr val="000000">
                      <a:alpha val="43137"/>
                    </a:srgbClr>
                  </a:outerShdw>
                </a:effectLst>
              </a:rPr>
              <a:t>first</a:t>
            </a:r>
            <a:r>
              <a:rPr lang="en-US" sz="4800" b="1" dirty="0">
                <a:solidFill>
                  <a:schemeClr val="bg1"/>
                </a:solidFill>
                <a:effectLst>
                  <a:outerShdw blurRad="38100" dist="38100" dir="2700000" algn="tl">
                    <a:srgbClr val="000000">
                      <a:alpha val="43137"/>
                    </a:srgbClr>
                  </a:outerShdw>
                </a:effectLst>
              </a:rPr>
              <a:t> his </a:t>
            </a:r>
            <a:r>
              <a:rPr lang="en-US" sz="4800" b="1" u="sng" dirty="0">
                <a:solidFill>
                  <a:srgbClr val="FFFF00"/>
                </a:solidFill>
                <a:effectLst>
                  <a:outerShdw blurRad="38100" dist="38100" dir="2700000" algn="tl">
                    <a:srgbClr val="000000">
                      <a:alpha val="43137"/>
                    </a:srgbClr>
                  </a:outerShdw>
                </a:effectLst>
              </a:rPr>
              <a:t>kingdom</a:t>
            </a:r>
            <a:r>
              <a:rPr lang="en-US" sz="4800" b="1" dirty="0">
                <a:solidFill>
                  <a:schemeClr val="bg1"/>
                </a:solidFill>
                <a:effectLst>
                  <a:outerShdw blurRad="38100" dist="38100" dir="2700000" algn="tl">
                    <a:srgbClr val="000000">
                      <a:alpha val="43137"/>
                    </a:srgbClr>
                  </a:outerShdw>
                </a:effectLst>
              </a:rPr>
              <a:t> and his </a:t>
            </a:r>
            <a:r>
              <a:rPr lang="en-US" sz="4800" b="1" u="sng" dirty="0">
                <a:solidFill>
                  <a:srgbClr val="FFFF00"/>
                </a:solidFill>
                <a:effectLst>
                  <a:outerShdw blurRad="38100" dist="38100" dir="2700000" algn="tl">
                    <a:srgbClr val="000000">
                      <a:alpha val="43137"/>
                    </a:srgbClr>
                  </a:outerShdw>
                </a:effectLst>
              </a:rPr>
              <a:t>righteousness</a:t>
            </a:r>
            <a:r>
              <a:rPr lang="en-US" sz="4800" b="1" dirty="0">
                <a:solidFill>
                  <a:schemeClr val="bg1"/>
                </a:solidFill>
                <a:effectLst>
                  <a:outerShdw blurRad="38100" dist="38100" dir="2700000" algn="tl">
                    <a:srgbClr val="000000">
                      <a:alpha val="43137"/>
                    </a:srgbClr>
                  </a:outerShdw>
                </a:effectLst>
              </a:rPr>
              <a:t>, and all these things will be given to you as well.</a:t>
            </a:r>
          </a:p>
          <a:p>
            <a:pPr algn="ctr"/>
            <a:endParaRPr lang="en-US" sz="4800" b="1" dirty="0">
              <a:solidFill>
                <a:schemeClr val="bg1"/>
              </a:solidFill>
              <a:effectLst>
                <a:outerShdw blurRad="38100" dist="38100" dir="2700000" algn="tl">
                  <a:srgbClr val="000000">
                    <a:alpha val="43137"/>
                  </a:srgbClr>
                </a:outerShdw>
              </a:effectLst>
            </a:endParaRPr>
          </a:p>
          <a:p>
            <a:pPr algn="ctr"/>
            <a:r>
              <a:rPr lang="en-US" sz="4800" b="1" dirty="0">
                <a:solidFill>
                  <a:schemeClr val="bg1"/>
                </a:solidFill>
                <a:effectLst>
                  <a:outerShdw blurRad="38100" dist="38100" dir="2700000" algn="tl">
                    <a:srgbClr val="000000">
                      <a:alpha val="43137"/>
                    </a:srgbClr>
                  </a:outerShdw>
                </a:effectLst>
              </a:rPr>
              <a:t>(Matthew 6:33)</a:t>
            </a:r>
          </a:p>
          <a:p>
            <a:pPr algn="r"/>
            <a:endParaRPr lang="en-US" sz="4400" b="1" dirty="0">
              <a:effectLst>
                <a:outerShdw blurRad="38100" dist="38100" dir="2700000" algn="tl">
                  <a:srgbClr val="000000">
                    <a:alpha val="43137"/>
                  </a:srgbClr>
                </a:outerShdw>
              </a:effectLst>
            </a:endParaRPr>
          </a:p>
        </p:txBody>
      </p:sp>
      <p:sp>
        <p:nvSpPr>
          <p:cNvPr id="5" name="Rectangle 4">
            <a:extLst>
              <a:ext uri="{FF2B5EF4-FFF2-40B4-BE49-F238E27FC236}">
                <a16:creationId xmlns:a16="http://schemas.microsoft.com/office/drawing/2014/main" id="{05991D75-8F05-8C10-19B8-15D7220FC087}"/>
              </a:ext>
            </a:extLst>
          </p:cNvPr>
          <p:cNvSpPr/>
          <p:nvPr/>
        </p:nvSpPr>
        <p:spPr>
          <a:xfrm>
            <a:off x="0" y="0"/>
            <a:ext cx="6096000" cy="6858000"/>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rPr>
              <a:t>This commitment should </a:t>
            </a:r>
            <a:r>
              <a:rPr lang="en-US" sz="4800" b="1" u="sng" dirty="0">
                <a:solidFill>
                  <a:srgbClr val="FFFF00"/>
                </a:solidFill>
                <a:effectLst>
                  <a:outerShdw blurRad="38100" dist="38100" dir="2700000" algn="tl">
                    <a:srgbClr val="000000">
                      <a:alpha val="43137"/>
                    </a:srgbClr>
                  </a:outerShdw>
                </a:effectLst>
              </a:rPr>
              <a:t>ALWAYS</a:t>
            </a:r>
            <a:r>
              <a:rPr lang="en-US" sz="4800" b="1" dirty="0">
                <a:solidFill>
                  <a:schemeClr val="bg1"/>
                </a:solidFill>
                <a:effectLst>
                  <a:outerShdw blurRad="38100" dist="38100" dir="2700000" algn="tl">
                    <a:srgbClr val="000000">
                      <a:alpha val="43137"/>
                    </a:srgbClr>
                  </a:outerShdw>
                </a:effectLst>
              </a:rPr>
              <a:t> be </a:t>
            </a:r>
            <a:r>
              <a:rPr lang="en-US" sz="4800" b="1" u="sng" dirty="0">
                <a:solidFill>
                  <a:srgbClr val="FFFF00"/>
                </a:solidFill>
                <a:effectLst>
                  <a:outerShdw blurRad="38100" dist="38100" dir="2700000" algn="tl">
                    <a:srgbClr val="000000">
                      <a:alpha val="43137"/>
                    </a:srgbClr>
                  </a:outerShdw>
                </a:effectLst>
              </a:rPr>
              <a:t>first</a:t>
            </a:r>
            <a:endParaRPr lang="en-US" sz="4400" b="1" u="sng"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2027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TotalTime>
  <Words>1090</Words>
  <Application>Microsoft Office PowerPoint</Application>
  <PresentationFormat>Widescreen</PresentationFormat>
  <Paragraphs>107</Paragraphs>
  <Slides>23</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miller</dc:creator>
  <cp:lastModifiedBy>chris miller</cp:lastModifiedBy>
  <cp:revision>50</cp:revision>
  <dcterms:created xsi:type="dcterms:W3CDTF">2019-11-06T21:18:25Z</dcterms:created>
  <dcterms:modified xsi:type="dcterms:W3CDTF">2022-10-17T22:29:20Z</dcterms:modified>
</cp:coreProperties>
</file>