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410" r:id="rId2"/>
    <p:sldId id="470" r:id="rId3"/>
    <p:sldId id="411" r:id="rId4"/>
    <p:sldId id="502" r:id="rId5"/>
    <p:sldId id="646" r:id="rId6"/>
    <p:sldId id="685" r:id="rId7"/>
    <p:sldId id="686" r:id="rId8"/>
    <p:sldId id="651" r:id="rId9"/>
    <p:sldId id="687" r:id="rId10"/>
    <p:sldId id="522" r:id="rId11"/>
    <p:sldId id="675" r:id="rId12"/>
    <p:sldId id="667" r:id="rId13"/>
    <p:sldId id="668" r:id="rId14"/>
    <p:sldId id="654" r:id="rId15"/>
    <p:sldId id="680" r:id="rId16"/>
    <p:sldId id="688" r:id="rId17"/>
    <p:sldId id="682" r:id="rId18"/>
    <p:sldId id="68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31" autoAdjust="0"/>
    <p:restoredTop sz="94627" autoAdjust="0"/>
  </p:normalViewPr>
  <p:slideViewPr>
    <p:cSldViewPr snapToGrid="0">
      <p:cViewPr varScale="1">
        <p:scale>
          <a:sx n="65" d="100"/>
          <a:sy n="65" d="100"/>
        </p:scale>
        <p:origin x="732" y="84"/>
      </p:cViewPr>
      <p:guideLst/>
    </p:cSldViewPr>
  </p:slideViewPr>
  <p:outlineViewPr>
    <p:cViewPr>
      <p:scale>
        <a:sx n="33" d="100"/>
        <a:sy n="33" d="100"/>
      </p:scale>
      <p:origin x="0" y="-97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31D15B-851B-4480-B3B9-366BC503C00E}" type="datetimeFigureOut">
              <a:rPr lang="en-US" smtClean="0"/>
              <a:t>10/10/2022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018B47-95DE-483C-ADC8-377122F3C212}" type="slidenum">
              <a:rPr lang="en-US" smtClean="0"/>
              <a:t>‹#›</a:t>
            </a:fld>
            <a:endParaRPr lang="en-US"/>
          </a:p>
        </p:txBody>
      </p:sp>
    </p:spTree>
    <p:extLst>
      <p:ext uri="{BB962C8B-B14F-4D97-AF65-F5344CB8AC3E}">
        <p14:creationId xmlns:p14="http://schemas.microsoft.com/office/powerpoint/2010/main" val="663053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018B47-95DE-483C-ADC8-377122F3C212}" type="slidenum">
              <a:rPr lang="en-US" smtClean="0"/>
              <a:t>3</a:t>
            </a:fld>
            <a:endParaRPr lang="en-US"/>
          </a:p>
        </p:txBody>
      </p:sp>
    </p:spTree>
    <p:extLst>
      <p:ext uri="{BB962C8B-B14F-4D97-AF65-F5344CB8AC3E}">
        <p14:creationId xmlns:p14="http://schemas.microsoft.com/office/powerpoint/2010/main" val="3510617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018B47-95DE-483C-ADC8-377122F3C212}" type="slidenum">
              <a:rPr lang="en-US" smtClean="0"/>
              <a:t>13</a:t>
            </a:fld>
            <a:endParaRPr lang="en-US"/>
          </a:p>
        </p:txBody>
      </p:sp>
    </p:spTree>
    <p:extLst>
      <p:ext uri="{BB962C8B-B14F-4D97-AF65-F5344CB8AC3E}">
        <p14:creationId xmlns:p14="http://schemas.microsoft.com/office/powerpoint/2010/main" val="3840730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018B47-95DE-483C-ADC8-377122F3C212}" type="slidenum">
              <a:rPr lang="en-US" smtClean="0"/>
              <a:t>14</a:t>
            </a:fld>
            <a:endParaRPr lang="en-US"/>
          </a:p>
        </p:txBody>
      </p:sp>
    </p:spTree>
    <p:extLst>
      <p:ext uri="{BB962C8B-B14F-4D97-AF65-F5344CB8AC3E}">
        <p14:creationId xmlns:p14="http://schemas.microsoft.com/office/powerpoint/2010/main" val="674446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018B47-95DE-483C-ADC8-377122F3C212}" type="slidenum">
              <a:rPr lang="en-US" smtClean="0"/>
              <a:t>15</a:t>
            </a:fld>
            <a:endParaRPr lang="en-US"/>
          </a:p>
        </p:txBody>
      </p:sp>
    </p:spTree>
    <p:extLst>
      <p:ext uri="{BB962C8B-B14F-4D97-AF65-F5344CB8AC3E}">
        <p14:creationId xmlns:p14="http://schemas.microsoft.com/office/powerpoint/2010/main" val="42677300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018B47-95DE-483C-ADC8-377122F3C2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0085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018B47-95DE-483C-ADC8-377122F3C212}" type="slidenum">
              <a:rPr lang="en-US" smtClean="0"/>
              <a:t>17</a:t>
            </a:fld>
            <a:endParaRPr lang="en-US"/>
          </a:p>
        </p:txBody>
      </p:sp>
    </p:spTree>
    <p:extLst>
      <p:ext uri="{BB962C8B-B14F-4D97-AF65-F5344CB8AC3E}">
        <p14:creationId xmlns:p14="http://schemas.microsoft.com/office/powerpoint/2010/main" val="2235078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Humility isn’t just attractive, it’s powerful. We receive God’s favor, are protected by the hand of God, can trust His timing, are not anxious, know the love of God, can resist the devil, have a right view of sin, have eternal glory, have restored resolve, know where the power lies</a:t>
            </a:r>
          </a:p>
        </p:txBody>
      </p:sp>
      <p:sp>
        <p:nvSpPr>
          <p:cNvPr id="4" name="Slide Number Placeholder 3"/>
          <p:cNvSpPr>
            <a:spLocks noGrp="1"/>
          </p:cNvSpPr>
          <p:nvPr>
            <p:ph type="sldNum" sz="quarter" idx="5"/>
          </p:nvPr>
        </p:nvSpPr>
        <p:spPr/>
        <p:txBody>
          <a:bodyPr/>
          <a:lstStyle/>
          <a:p>
            <a:fld id="{28018B47-95DE-483C-ADC8-377122F3C212}" type="slidenum">
              <a:rPr lang="en-US" smtClean="0"/>
              <a:t>18</a:t>
            </a:fld>
            <a:endParaRPr lang="en-US"/>
          </a:p>
        </p:txBody>
      </p:sp>
    </p:spTree>
    <p:extLst>
      <p:ext uri="{BB962C8B-B14F-4D97-AF65-F5344CB8AC3E}">
        <p14:creationId xmlns:p14="http://schemas.microsoft.com/office/powerpoint/2010/main" val="2694306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018B47-95DE-483C-ADC8-377122F3C2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5946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Pride is not a characteristic of a Christian. The world does not revolve around us!!!</a:t>
            </a:r>
          </a:p>
        </p:txBody>
      </p:sp>
      <p:sp>
        <p:nvSpPr>
          <p:cNvPr id="4" name="Slide Number Placeholder 3"/>
          <p:cNvSpPr>
            <a:spLocks noGrp="1"/>
          </p:cNvSpPr>
          <p:nvPr>
            <p:ph type="sldNum" sz="quarter" idx="5"/>
          </p:nvPr>
        </p:nvSpPr>
        <p:spPr/>
        <p:txBody>
          <a:bodyPr/>
          <a:lstStyle/>
          <a:p>
            <a:fld id="{28018B47-95DE-483C-ADC8-377122F3C212}" type="slidenum">
              <a:rPr lang="en-US" smtClean="0"/>
              <a:t>5</a:t>
            </a:fld>
            <a:endParaRPr lang="en-US"/>
          </a:p>
        </p:txBody>
      </p:sp>
    </p:spTree>
    <p:extLst>
      <p:ext uri="{BB962C8B-B14F-4D97-AF65-F5344CB8AC3E}">
        <p14:creationId xmlns:p14="http://schemas.microsoft.com/office/powerpoint/2010/main" val="678204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there are things that we can’t do. We don’t like asking for help.</a:t>
            </a:r>
          </a:p>
        </p:txBody>
      </p:sp>
      <p:sp>
        <p:nvSpPr>
          <p:cNvPr id="4" name="Slide Number Placeholder 3"/>
          <p:cNvSpPr>
            <a:spLocks noGrp="1"/>
          </p:cNvSpPr>
          <p:nvPr>
            <p:ph type="sldNum" sz="quarter" idx="5"/>
          </p:nvPr>
        </p:nvSpPr>
        <p:spPr/>
        <p:txBody>
          <a:bodyPr/>
          <a:lstStyle/>
          <a:p>
            <a:fld id="{28018B47-95DE-483C-ADC8-377122F3C212}" type="slidenum">
              <a:rPr lang="en-US" smtClean="0"/>
              <a:t>6</a:t>
            </a:fld>
            <a:endParaRPr lang="en-US"/>
          </a:p>
        </p:txBody>
      </p:sp>
    </p:spTree>
    <p:extLst>
      <p:ext uri="{BB962C8B-B14F-4D97-AF65-F5344CB8AC3E}">
        <p14:creationId xmlns:p14="http://schemas.microsoft.com/office/powerpoint/2010/main" val="36354437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Sometimes there are things that we can’t do. We don’t like asking for help.</a:t>
            </a:r>
          </a:p>
        </p:txBody>
      </p:sp>
      <p:sp>
        <p:nvSpPr>
          <p:cNvPr id="4" name="Slide Number Placeholder 3"/>
          <p:cNvSpPr>
            <a:spLocks noGrp="1"/>
          </p:cNvSpPr>
          <p:nvPr>
            <p:ph type="sldNum" sz="quarter" idx="5"/>
          </p:nvPr>
        </p:nvSpPr>
        <p:spPr/>
        <p:txBody>
          <a:bodyPr/>
          <a:lstStyle/>
          <a:p>
            <a:fld id="{28018B47-95DE-483C-ADC8-377122F3C212}" type="slidenum">
              <a:rPr lang="en-US" smtClean="0"/>
              <a:t>7</a:t>
            </a:fld>
            <a:endParaRPr lang="en-US"/>
          </a:p>
        </p:txBody>
      </p:sp>
    </p:spTree>
    <p:extLst>
      <p:ext uri="{BB962C8B-B14F-4D97-AF65-F5344CB8AC3E}">
        <p14:creationId xmlns:p14="http://schemas.microsoft.com/office/powerpoint/2010/main" val="4103727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018B47-95DE-483C-ADC8-377122F3C212}" type="slidenum">
              <a:rPr lang="en-US" smtClean="0"/>
              <a:t>8</a:t>
            </a:fld>
            <a:endParaRPr lang="en-US"/>
          </a:p>
        </p:txBody>
      </p:sp>
    </p:spTree>
    <p:extLst>
      <p:ext uri="{BB962C8B-B14F-4D97-AF65-F5344CB8AC3E}">
        <p14:creationId xmlns:p14="http://schemas.microsoft.com/office/powerpoint/2010/main" val="1630941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018B47-95DE-483C-ADC8-377122F3C21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95146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018B47-95DE-483C-ADC8-377122F3C212}" type="slidenum">
              <a:rPr lang="en-US" smtClean="0"/>
              <a:t>10</a:t>
            </a:fld>
            <a:endParaRPr lang="en-US"/>
          </a:p>
        </p:txBody>
      </p:sp>
    </p:spTree>
    <p:extLst>
      <p:ext uri="{BB962C8B-B14F-4D97-AF65-F5344CB8AC3E}">
        <p14:creationId xmlns:p14="http://schemas.microsoft.com/office/powerpoint/2010/main" val="3793108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018B47-95DE-483C-ADC8-377122F3C212}" type="slidenum">
              <a:rPr lang="en-US" smtClean="0"/>
              <a:t>12</a:t>
            </a:fld>
            <a:endParaRPr lang="en-US"/>
          </a:p>
        </p:txBody>
      </p:sp>
    </p:spTree>
    <p:extLst>
      <p:ext uri="{BB962C8B-B14F-4D97-AF65-F5344CB8AC3E}">
        <p14:creationId xmlns:p14="http://schemas.microsoft.com/office/powerpoint/2010/main" val="17819899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9FB6198-42F3-4949-94E5-91E8AF369C39}" type="datetimeFigureOut">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D8AC75-8FA2-48A9-A9DB-A5639F49E9A0}" type="slidenum">
              <a:rPr lang="en-US" smtClean="0"/>
              <a:t>‹#›</a:t>
            </a:fld>
            <a:endParaRPr lang="en-US"/>
          </a:p>
        </p:txBody>
      </p:sp>
    </p:spTree>
    <p:extLst>
      <p:ext uri="{BB962C8B-B14F-4D97-AF65-F5344CB8AC3E}">
        <p14:creationId xmlns:p14="http://schemas.microsoft.com/office/powerpoint/2010/main" val="9260909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FB6198-42F3-4949-94E5-91E8AF369C39}" type="datetimeFigureOut">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D8AC75-8FA2-48A9-A9DB-A5639F49E9A0}" type="slidenum">
              <a:rPr lang="en-US" smtClean="0"/>
              <a:t>‹#›</a:t>
            </a:fld>
            <a:endParaRPr lang="en-US"/>
          </a:p>
        </p:txBody>
      </p:sp>
    </p:spTree>
    <p:extLst>
      <p:ext uri="{BB962C8B-B14F-4D97-AF65-F5344CB8AC3E}">
        <p14:creationId xmlns:p14="http://schemas.microsoft.com/office/powerpoint/2010/main" val="4094411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FB6198-42F3-4949-94E5-91E8AF369C39}" type="datetimeFigureOut">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D8AC75-8FA2-48A9-A9DB-A5639F49E9A0}" type="slidenum">
              <a:rPr lang="en-US" smtClean="0"/>
              <a:t>‹#›</a:t>
            </a:fld>
            <a:endParaRPr lang="en-US"/>
          </a:p>
        </p:txBody>
      </p:sp>
    </p:spTree>
    <p:extLst>
      <p:ext uri="{BB962C8B-B14F-4D97-AF65-F5344CB8AC3E}">
        <p14:creationId xmlns:p14="http://schemas.microsoft.com/office/powerpoint/2010/main" val="3405468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FB6198-42F3-4949-94E5-91E8AF369C39}" type="datetimeFigureOut">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D8AC75-8FA2-48A9-A9DB-A5639F49E9A0}" type="slidenum">
              <a:rPr lang="en-US" smtClean="0"/>
              <a:t>‹#›</a:t>
            </a:fld>
            <a:endParaRPr lang="en-US"/>
          </a:p>
        </p:txBody>
      </p:sp>
    </p:spTree>
    <p:extLst>
      <p:ext uri="{BB962C8B-B14F-4D97-AF65-F5344CB8AC3E}">
        <p14:creationId xmlns:p14="http://schemas.microsoft.com/office/powerpoint/2010/main" val="41869533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9FB6198-42F3-4949-94E5-91E8AF369C39}" type="datetimeFigureOut">
              <a:rPr lang="en-US" smtClean="0"/>
              <a:t>10/10/2022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D8AC75-8FA2-48A9-A9DB-A5639F49E9A0}" type="slidenum">
              <a:rPr lang="en-US" smtClean="0"/>
              <a:t>‹#›</a:t>
            </a:fld>
            <a:endParaRPr lang="en-US"/>
          </a:p>
        </p:txBody>
      </p:sp>
    </p:spTree>
    <p:extLst>
      <p:ext uri="{BB962C8B-B14F-4D97-AF65-F5344CB8AC3E}">
        <p14:creationId xmlns:p14="http://schemas.microsoft.com/office/powerpoint/2010/main" val="3689653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FB6198-42F3-4949-94E5-91E8AF369C39}" type="datetimeFigureOut">
              <a:rPr lang="en-US" smtClean="0"/>
              <a:t>10/10/2022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D8AC75-8FA2-48A9-A9DB-A5639F49E9A0}" type="slidenum">
              <a:rPr lang="en-US" smtClean="0"/>
              <a:t>‹#›</a:t>
            </a:fld>
            <a:endParaRPr lang="en-US"/>
          </a:p>
        </p:txBody>
      </p:sp>
    </p:spTree>
    <p:extLst>
      <p:ext uri="{BB962C8B-B14F-4D97-AF65-F5344CB8AC3E}">
        <p14:creationId xmlns:p14="http://schemas.microsoft.com/office/powerpoint/2010/main" val="3298570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FB6198-42F3-4949-94E5-91E8AF369C39}" type="datetimeFigureOut">
              <a:rPr lang="en-US" smtClean="0"/>
              <a:t>10/10/2022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D8AC75-8FA2-48A9-A9DB-A5639F49E9A0}" type="slidenum">
              <a:rPr lang="en-US" smtClean="0"/>
              <a:t>‹#›</a:t>
            </a:fld>
            <a:endParaRPr lang="en-US"/>
          </a:p>
        </p:txBody>
      </p:sp>
    </p:spTree>
    <p:extLst>
      <p:ext uri="{BB962C8B-B14F-4D97-AF65-F5344CB8AC3E}">
        <p14:creationId xmlns:p14="http://schemas.microsoft.com/office/powerpoint/2010/main" val="36997027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FB6198-42F3-4949-94E5-91E8AF369C39}" type="datetimeFigureOut">
              <a:rPr lang="en-US" smtClean="0"/>
              <a:t>10/10/2022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D8AC75-8FA2-48A9-A9DB-A5639F49E9A0}" type="slidenum">
              <a:rPr lang="en-US" smtClean="0"/>
              <a:t>‹#›</a:t>
            </a:fld>
            <a:endParaRPr lang="en-US"/>
          </a:p>
        </p:txBody>
      </p:sp>
    </p:spTree>
    <p:extLst>
      <p:ext uri="{BB962C8B-B14F-4D97-AF65-F5344CB8AC3E}">
        <p14:creationId xmlns:p14="http://schemas.microsoft.com/office/powerpoint/2010/main" val="36810642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FB6198-42F3-4949-94E5-91E8AF369C39}" type="datetimeFigureOut">
              <a:rPr lang="en-US" smtClean="0"/>
              <a:t>10/10/2022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D8AC75-8FA2-48A9-A9DB-A5639F49E9A0}" type="slidenum">
              <a:rPr lang="en-US" smtClean="0"/>
              <a:t>‹#›</a:t>
            </a:fld>
            <a:endParaRPr lang="en-US"/>
          </a:p>
        </p:txBody>
      </p:sp>
    </p:spTree>
    <p:extLst>
      <p:ext uri="{BB962C8B-B14F-4D97-AF65-F5344CB8AC3E}">
        <p14:creationId xmlns:p14="http://schemas.microsoft.com/office/powerpoint/2010/main" val="39270928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FB6198-42F3-4949-94E5-91E8AF369C39}" type="datetimeFigureOut">
              <a:rPr lang="en-US" smtClean="0"/>
              <a:t>10/10/2022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D8AC75-8FA2-48A9-A9DB-A5639F49E9A0}" type="slidenum">
              <a:rPr lang="en-US" smtClean="0"/>
              <a:t>‹#›</a:t>
            </a:fld>
            <a:endParaRPr lang="en-US"/>
          </a:p>
        </p:txBody>
      </p:sp>
    </p:spTree>
    <p:extLst>
      <p:ext uri="{BB962C8B-B14F-4D97-AF65-F5344CB8AC3E}">
        <p14:creationId xmlns:p14="http://schemas.microsoft.com/office/powerpoint/2010/main" val="30958294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9FB6198-42F3-4949-94E5-91E8AF369C39}" type="datetimeFigureOut">
              <a:rPr lang="en-US" smtClean="0"/>
              <a:t>10/10/2022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D8AC75-8FA2-48A9-A9DB-A5639F49E9A0}" type="slidenum">
              <a:rPr lang="en-US" smtClean="0"/>
              <a:t>‹#›</a:t>
            </a:fld>
            <a:endParaRPr lang="en-US"/>
          </a:p>
        </p:txBody>
      </p:sp>
    </p:spTree>
    <p:extLst>
      <p:ext uri="{BB962C8B-B14F-4D97-AF65-F5344CB8AC3E}">
        <p14:creationId xmlns:p14="http://schemas.microsoft.com/office/powerpoint/2010/main" val="345721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FB6198-42F3-4949-94E5-91E8AF369C39}" type="datetimeFigureOut">
              <a:rPr lang="en-US" smtClean="0"/>
              <a:t>10/10/2022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D8AC75-8FA2-48A9-A9DB-A5639F49E9A0}" type="slidenum">
              <a:rPr lang="en-US" smtClean="0"/>
              <a:t>‹#›</a:t>
            </a:fld>
            <a:endParaRPr lang="en-US"/>
          </a:p>
        </p:txBody>
      </p:sp>
    </p:spTree>
    <p:extLst>
      <p:ext uri="{BB962C8B-B14F-4D97-AF65-F5344CB8AC3E}">
        <p14:creationId xmlns:p14="http://schemas.microsoft.com/office/powerpoint/2010/main" val="4289765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15F8028-CF10-42D8-88FD-EFEB6F92DA1A}"/>
              </a:ext>
            </a:extLst>
          </p:cNvPr>
          <p:cNvPicPr>
            <a:picLocks noGrp="1" noChangeAspect="1"/>
          </p:cNvPicPr>
          <p:nvPr>
            <p:ph idx="1"/>
          </p:nvPr>
        </p:nvPicPr>
        <p:blipFill rotWithShape="1">
          <a:blip r:embed="rId2"/>
          <a:srcRect t="9050" b="15950"/>
          <a:stretch/>
        </p:blipFill>
        <p:spPr>
          <a:xfrm>
            <a:off x="20" y="10"/>
            <a:ext cx="12191980" cy="6857990"/>
          </a:xfrm>
          <a:prstGeom prst="rect">
            <a:avLst/>
          </a:prstGeom>
        </p:spPr>
      </p:pic>
      <p:sp>
        <p:nvSpPr>
          <p:cNvPr id="6" name="Rectangle 5">
            <a:extLst>
              <a:ext uri="{FF2B5EF4-FFF2-40B4-BE49-F238E27FC236}">
                <a16:creationId xmlns:a16="http://schemas.microsoft.com/office/drawing/2014/main" id="{A4C22232-5ED6-4A02-9FB9-6890D2E640AB}"/>
              </a:ext>
            </a:extLst>
          </p:cNvPr>
          <p:cNvSpPr/>
          <p:nvPr/>
        </p:nvSpPr>
        <p:spPr>
          <a:xfrm>
            <a:off x="0" y="0"/>
            <a:ext cx="12095042" cy="2646878"/>
          </a:xfrm>
          <a:prstGeom prst="rect">
            <a:avLst/>
          </a:prstGeom>
          <a:noFill/>
        </p:spPr>
        <p:txBody>
          <a:bodyPr wrap="none" lIns="91440" tIns="45720" rIns="91440" bIns="45720">
            <a:spAutoFit/>
          </a:bodyPr>
          <a:lstStyle/>
          <a:p>
            <a:pPr algn="ctr"/>
            <a:r>
              <a:rPr lang="en-US" sz="16600" b="1" cap="none" spc="0" dirty="0">
                <a:ln w="13462">
                  <a:solidFill>
                    <a:schemeClr val="bg1"/>
                  </a:solidFill>
                  <a:prstDash val="solid"/>
                </a:ln>
                <a:solidFill>
                  <a:schemeClr val="tx1">
                    <a:lumMod val="85000"/>
                    <a:lumOff val="15000"/>
                  </a:schemeClr>
                </a:solidFill>
                <a:highlight>
                  <a:srgbClr val="C0C0C0"/>
                </a:highlight>
              </a:rPr>
              <a:t>Brick By Brick</a:t>
            </a:r>
          </a:p>
        </p:txBody>
      </p:sp>
      <p:sp>
        <p:nvSpPr>
          <p:cNvPr id="7" name="Rectangle 6">
            <a:extLst>
              <a:ext uri="{FF2B5EF4-FFF2-40B4-BE49-F238E27FC236}">
                <a16:creationId xmlns:a16="http://schemas.microsoft.com/office/drawing/2014/main" id="{E2D9CA3A-F43A-4C9E-B164-232DCE155680}"/>
              </a:ext>
            </a:extLst>
          </p:cNvPr>
          <p:cNvSpPr/>
          <p:nvPr/>
        </p:nvSpPr>
        <p:spPr>
          <a:xfrm>
            <a:off x="4642719" y="5181145"/>
            <a:ext cx="2906565" cy="1015663"/>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000" b="1" dirty="0">
                <a:ln/>
                <a:highlight>
                  <a:srgbClr val="FFFF00"/>
                </a:highlight>
              </a:rPr>
              <a:t>Humility</a:t>
            </a:r>
            <a:endParaRPr lang="en-US" sz="6000" b="1" cap="none" spc="0" dirty="0">
              <a:ln/>
              <a:effectLst/>
              <a:highlight>
                <a:srgbClr val="FFFF00"/>
              </a:highlight>
            </a:endParaRPr>
          </a:p>
        </p:txBody>
      </p:sp>
    </p:spTree>
    <p:extLst>
      <p:ext uri="{BB962C8B-B14F-4D97-AF65-F5344CB8AC3E}">
        <p14:creationId xmlns:p14="http://schemas.microsoft.com/office/powerpoint/2010/main" val="31779069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5AC49-7269-4DD4-B523-AE9AF98B90E8}"/>
              </a:ext>
            </a:extLst>
          </p:cNvPr>
          <p:cNvSpPr>
            <a:spLocks noGrp="1"/>
          </p:cNvSpPr>
          <p:nvPr>
            <p:ph type="title"/>
          </p:nvPr>
        </p:nvSpPr>
        <p:spPr/>
        <p:txBody>
          <a:bodyPr/>
          <a:lstStyle/>
          <a:p>
            <a:r>
              <a:rPr lang="en-US" dirty="0" err="1"/>
              <a:t>Ar</a:t>
            </a:r>
            <a:endParaRPr lang="en-US" dirty="0"/>
          </a:p>
        </p:txBody>
      </p:sp>
      <p:sp>
        <p:nvSpPr>
          <p:cNvPr id="3" name="Content Placeholder 2">
            <a:extLst>
              <a:ext uri="{FF2B5EF4-FFF2-40B4-BE49-F238E27FC236}">
                <a16:creationId xmlns:a16="http://schemas.microsoft.com/office/drawing/2014/main" id="{4134AB64-EE8F-4138-ADA7-72FBE05A2823}"/>
              </a:ext>
            </a:extLst>
          </p:cNvPr>
          <p:cNvSpPr>
            <a:spLocks noGrp="1"/>
          </p:cNvSpPr>
          <p:nvPr>
            <p:ph idx="1"/>
          </p:nvPr>
        </p:nvSpPr>
        <p:spPr/>
        <p:txBody>
          <a:bodyPr/>
          <a:lstStyle/>
          <a:p>
            <a:endParaRPr lang="en-US"/>
          </a:p>
        </p:txBody>
      </p:sp>
      <p:sp>
        <p:nvSpPr>
          <p:cNvPr id="4" name="Rectangle 3">
            <a:extLst>
              <a:ext uri="{FF2B5EF4-FFF2-40B4-BE49-F238E27FC236}">
                <a16:creationId xmlns:a16="http://schemas.microsoft.com/office/drawing/2014/main" id="{3C342C19-608D-459A-B3AA-89067C28540F}"/>
              </a:ext>
            </a:extLst>
          </p:cNvPr>
          <p:cNvSpPr/>
          <p:nvPr/>
        </p:nvSpPr>
        <p:spPr>
          <a:xfrm>
            <a:off x="5456903" y="0"/>
            <a:ext cx="6735097" cy="6858000"/>
          </a:xfrm>
          <a:prstGeom prst="rect">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b="1" dirty="0">
                <a:solidFill>
                  <a:schemeClr val="bg1"/>
                </a:solidFill>
                <a:effectLst>
                  <a:outerShdw blurRad="38100" dist="38100" dir="2700000" algn="tl">
                    <a:srgbClr val="000000">
                      <a:alpha val="43137"/>
                    </a:srgbClr>
                  </a:outerShdw>
                </a:effectLst>
              </a:rPr>
              <a:t> 8 </a:t>
            </a:r>
            <a:r>
              <a:rPr lang="en-US" sz="4000" b="1" u="sng" dirty="0">
                <a:solidFill>
                  <a:schemeClr val="bg1"/>
                </a:solidFill>
                <a:effectLst>
                  <a:outerShdw blurRad="38100" dist="38100" dir="2700000" algn="tl">
                    <a:srgbClr val="000000">
                      <a:alpha val="43137"/>
                    </a:srgbClr>
                  </a:outerShdw>
                </a:effectLst>
              </a:rPr>
              <a:t>Be alert </a:t>
            </a:r>
            <a:r>
              <a:rPr lang="en-US" sz="4000" b="1" dirty="0">
                <a:solidFill>
                  <a:schemeClr val="bg1"/>
                </a:solidFill>
                <a:effectLst>
                  <a:outerShdw blurRad="38100" dist="38100" dir="2700000" algn="tl">
                    <a:srgbClr val="000000">
                      <a:alpha val="43137"/>
                    </a:srgbClr>
                  </a:outerShdw>
                </a:effectLst>
              </a:rPr>
              <a:t>and of </a:t>
            </a:r>
            <a:r>
              <a:rPr lang="en-US" sz="4000" b="1" u="sng" dirty="0">
                <a:solidFill>
                  <a:schemeClr val="bg1"/>
                </a:solidFill>
                <a:effectLst>
                  <a:outerShdw blurRad="38100" dist="38100" dir="2700000" algn="tl">
                    <a:srgbClr val="000000">
                      <a:alpha val="43137"/>
                    </a:srgbClr>
                  </a:outerShdw>
                </a:effectLst>
              </a:rPr>
              <a:t>sober mind</a:t>
            </a:r>
            <a:r>
              <a:rPr lang="en-US" sz="4000" b="1" dirty="0">
                <a:solidFill>
                  <a:schemeClr val="bg1"/>
                </a:solidFill>
                <a:effectLst>
                  <a:outerShdw blurRad="38100" dist="38100" dir="2700000" algn="tl">
                    <a:srgbClr val="000000">
                      <a:alpha val="43137"/>
                    </a:srgbClr>
                  </a:outerShdw>
                </a:effectLst>
              </a:rPr>
              <a:t>. Your enemy the devil prowls around like a roaring lion looking for </a:t>
            </a:r>
            <a:r>
              <a:rPr lang="en-US" sz="4000" b="1" u="sng" dirty="0">
                <a:solidFill>
                  <a:srgbClr val="FF0000"/>
                </a:solidFill>
                <a:effectLst>
                  <a:outerShdw blurRad="38100" dist="38100" dir="2700000" algn="tl">
                    <a:srgbClr val="000000">
                      <a:alpha val="43137"/>
                    </a:srgbClr>
                  </a:outerShdw>
                </a:effectLst>
              </a:rPr>
              <a:t>someone to devour</a:t>
            </a:r>
            <a:r>
              <a:rPr lang="en-US" sz="4000" b="1" dirty="0">
                <a:solidFill>
                  <a:schemeClr val="bg1"/>
                </a:solidFill>
                <a:effectLst>
                  <a:outerShdw blurRad="38100" dist="38100" dir="2700000" algn="tl">
                    <a:srgbClr val="000000">
                      <a:alpha val="43137"/>
                    </a:srgbClr>
                  </a:outerShdw>
                </a:effectLst>
              </a:rPr>
              <a:t>.</a:t>
            </a:r>
            <a:endParaRPr lang="en-US" sz="4400" b="1" dirty="0">
              <a:effectLst>
                <a:outerShdw blurRad="38100" dist="38100" dir="2700000" algn="tl">
                  <a:srgbClr val="000000">
                    <a:alpha val="43137"/>
                  </a:srgbClr>
                </a:outerShdw>
              </a:effectLst>
            </a:endParaRPr>
          </a:p>
          <a:p>
            <a:pPr algn="r"/>
            <a:endParaRPr lang="en-US" sz="4400" b="1" dirty="0">
              <a:effectLst>
                <a:outerShdw blurRad="38100" dist="38100" dir="2700000" algn="tl">
                  <a:srgbClr val="000000">
                    <a:alpha val="43137"/>
                  </a:srgbClr>
                </a:outerShdw>
              </a:effectLst>
            </a:endParaRPr>
          </a:p>
          <a:p>
            <a:pPr algn="r"/>
            <a:r>
              <a:rPr lang="en-US" sz="4400" b="1" dirty="0">
                <a:effectLst>
                  <a:outerShdw blurRad="38100" dist="38100" dir="2700000" algn="tl">
                    <a:srgbClr val="000000">
                      <a:alpha val="43137"/>
                    </a:srgbClr>
                  </a:outerShdw>
                </a:effectLst>
              </a:rPr>
              <a:t>(1 Peter 5:8)</a:t>
            </a:r>
          </a:p>
        </p:txBody>
      </p:sp>
      <p:sp>
        <p:nvSpPr>
          <p:cNvPr id="5" name="Rectangle 4">
            <a:extLst>
              <a:ext uri="{FF2B5EF4-FFF2-40B4-BE49-F238E27FC236}">
                <a16:creationId xmlns:a16="http://schemas.microsoft.com/office/drawing/2014/main" id="{034DD645-3EF9-129C-31F1-8AFA40CA4D6B}"/>
              </a:ext>
            </a:extLst>
          </p:cNvPr>
          <p:cNvSpPr/>
          <p:nvPr/>
        </p:nvSpPr>
        <p:spPr>
          <a:xfrm>
            <a:off x="0" y="0"/>
            <a:ext cx="5456903" cy="6858000"/>
          </a:xfrm>
          <a:prstGeom prst="rect">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400" b="1" dirty="0">
                <a:effectLst>
                  <a:outerShdw blurRad="38100" dist="38100" dir="2700000" algn="tl">
                    <a:srgbClr val="000000">
                      <a:alpha val="43137"/>
                    </a:srgbClr>
                  </a:outerShdw>
                </a:effectLst>
              </a:rPr>
              <a:t>Are you making things </a:t>
            </a:r>
            <a:r>
              <a:rPr lang="en-US" sz="4400" b="1" u="sng" dirty="0">
                <a:solidFill>
                  <a:srgbClr val="FFFF00"/>
                </a:solidFill>
                <a:effectLst>
                  <a:outerShdw blurRad="38100" dist="38100" dir="2700000" algn="tl">
                    <a:srgbClr val="000000">
                      <a:alpha val="43137"/>
                    </a:srgbClr>
                  </a:outerShdw>
                </a:effectLst>
              </a:rPr>
              <a:t>hard</a:t>
            </a:r>
            <a:r>
              <a:rPr lang="en-US" sz="4400" b="1" dirty="0">
                <a:effectLst>
                  <a:outerShdw blurRad="38100" dist="38100" dir="2700000" algn="tl">
                    <a:srgbClr val="000000">
                      <a:alpha val="43137"/>
                    </a:srgbClr>
                  </a:outerShdw>
                </a:effectLst>
              </a:rPr>
              <a:t> or </a:t>
            </a:r>
            <a:r>
              <a:rPr lang="en-US" sz="4400" b="1" u="sng" dirty="0">
                <a:solidFill>
                  <a:srgbClr val="FF0000"/>
                </a:solidFill>
                <a:effectLst>
                  <a:outerShdw blurRad="38100" dist="38100" dir="2700000" algn="tl">
                    <a:srgbClr val="000000">
                      <a:alpha val="43137"/>
                    </a:srgbClr>
                  </a:outerShdw>
                </a:effectLst>
              </a:rPr>
              <a:t>easy</a:t>
            </a:r>
            <a:r>
              <a:rPr lang="en-US" sz="4400" b="1" dirty="0">
                <a:effectLst>
                  <a:outerShdw blurRad="38100" dist="38100" dir="2700000" algn="tl">
                    <a:srgbClr val="000000">
                      <a:alpha val="43137"/>
                    </a:srgbClr>
                  </a:outerShdw>
                </a:effectLst>
              </a:rPr>
              <a:t> for Satan?</a:t>
            </a:r>
          </a:p>
        </p:txBody>
      </p:sp>
    </p:spTree>
    <p:extLst>
      <p:ext uri="{BB962C8B-B14F-4D97-AF65-F5344CB8AC3E}">
        <p14:creationId xmlns:p14="http://schemas.microsoft.com/office/powerpoint/2010/main" val="416425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293B8825-6F86-4C64-88CF-72C7DE816DA1}"/>
              </a:ext>
            </a:extLst>
          </p:cNvPr>
          <p:cNvPicPr>
            <a:picLocks noGrp="1" noChangeAspect="1"/>
          </p:cNvPicPr>
          <p:nvPr>
            <p:ph idx="1"/>
          </p:nvPr>
        </p:nvPicPr>
        <p:blipFill rotWithShape="1">
          <a:blip r:embed="rId2"/>
          <a:srcRect t="6639"/>
          <a:stretch/>
        </p:blipFill>
        <p:spPr>
          <a:xfrm>
            <a:off x="0" y="10"/>
            <a:ext cx="5707626" cy="6857990"/>
          </a:xfrm>
          <a:prstGeom prst="rect">
            <a:avLst/>
          </a:prstGeom>
        </p:spPr>
      </p:pic>
      <p:sp>
        <p:nvSpPr>
          <p:cNvPr id="5" name="Rectangle 4">
            <a:extLst>
              <a:ext uri="{FF2B5EF4-FFF2-40B4-BE49-F238E27FC236}">
                <a16:creationId xmlns:a16="http://schemas.microsoft.com/office/drawing/2014/main" id="{539A5D77-69A0-EE84-C932-9580BC53986B}"/>
              </a:ext>
            </a:extLst>
          </p:cNvPr>
          <p:cNvSpPr/>
          <p:nvPr/>
        </p:nvSpPr>
        <p:spPr>
          <a:xfrm>
            <a:off x="5707626" y="0"/>
            <a:ext cx="6484374" cy="6858000"/>
          </a:xfrm>
          <a:prstGeom prst="rect">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6600" b="1" dirty="0">
                <a:solidFill>
                  <a:schemeClr val="bg1"/>
                </a:solidFill>
                <a:effectLst>
                  <a:outerShdw blurRad="38100" dist="38100" dir="2700000" algn="tl">
                    <a:srgbClr val="000000">
                      <a:alpha val="43137"/>
                    </a:srgbClr>
                  </a:outerShdw>
                </a:effectLst>
              </a:rPr>
              <a:t>Satan works a lot like Netflix…he learns what you </a:t>
            </a:r>
            <a:r>
              <a:rPr lang="en-US" sz="6600" b="1" u="sng" dirty="0">
                <a:solidFill>
                  <a:srgbClr val="FF0000"/>
                </a:solidFill>
                <a:effectLst>
                  <a:outerShdw blurRad="38100" dist="38100" dir="2700000" algn="tl">
                    <a:srgbClr val="000000">
                      <a:alpha val="43137"/>
                    </a:srgbClr>
                  </a:outerShdw>
                </a:effectLst>
              </a:rPr>
              <a:t>like</a:t>
            </a:r>
            <a:r>
              <a:rPr lang="en-US" sz="6600" b="1" dirty="0">
                <a:solidFill>
                  <a:schemeClr val="bg1"/>
                </a:solidFill>
                <a:effectLst>
                  <a:outerShdw blurRad="38100" dist="38100" dir="2700000" algn="tl">
                    <a:srgbClr val="000000">
                      <a:alpha val="43137"/>
                    </a:srgbClr>
                  </a:outerShdw>
                </a:effectLst>
              </a:rPr>
              <a:t> and puts more of it in </a:t>
            </a:r>
            <a:r>
              <a:rPr lang="en-US" sz="6600" b="1" u="sng" dirty="0">
                <a:solidFill>
                  <a:srgbClr val="FF0000"/>
                </a:solidFill>
                <a:effectLst>
                  <a:outerShdw blurRad="38100" dist="38100" dir="2700000" algn="tl">
                    <a:srgbClr val="000000">
                      <a:alpha val="43137"/>
                    </a:srgbClr>
                  </a:outerShdw>
                </a:effectLst>
              </a:rPr>
              <a:t>front</a:t>
            </a:r>
            <a:r>
              <a:rPr lang="en-US" sz="6600" b="1" dirty="0">
                <a:solidFill>
                  <a:schemeClr val="bg1"/>
                </a:solidFill>
                <a:effectLst>
                  <a:outerShdw blurRad="38100" dist="38100" dir="2700000" algn="tl">
                    <a:srgbClr val="000000">
                      <a:alpha val="43137"/>
                    </a:srgbClr>
                  </a:outerShdw>
                </a:effectLst>
              </a:rPr>
              <a:t> of </a:t>
            </a:r>
            <a:r>
              <a:rPr lang="en-US" sz="6600" b="1" u="sng" dirty="0">
                <a:solidFill>
                  <a:srgbClr val="FF0000"/>
                </a:solidFill>
                <a:effectLst>
                  <a:outerShdw blurRad="38100" dist="38100" dir="2700000" algn="tl">
                    <a:srgbClr val="000000">
                      <a:alpha val="43137"/>
                    </a:srgbClr>
                  </a:outerShdw>
                </a:effectLst>
              </a:rPr>
              <a:t>you</a:t>
            </a:r>
            <a:r>
              <a:rPr lang="en-US" sz="6600" b="1" dirty="0">
                <a:solidFill>
                  <a:schemeClr val="bg1"/>
                </a:solidFill>
                <a:effectLst>
                  <a:outerShdw blurRad="38100" dist="38100" dir="2700000" algn="tl">
                    <a:srgbClr val="000000">
                      <a:alpha val="43137"/>
                    </a:srgbClr>
                  </a:outerShdw>
                </a:effectLst>
              </a:rPr>
              <a:t>.</a:t>
            </a:r>
            <a:endParaRPr lang="en-US" sz="6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5078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5AC49-7269-4DD4-B523-AE9AF98B90E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134AB64-EE8F-4138-ADA7-72FBE05A2823}"/>
              </a:ext>
            </a:extLst>
          </p:cNvPr>
          <p:cNvSpPr>
            <a:spLocks noGrp="1"/>
          </p:cNvSpPr>
          <p:nvPr>
            <p:ph idx="1"/>
          </p:nvPr>
        </p:nvSpPr>
        <p:spPr/>
        <p:txBody>
          <a:bodyPr/>
          <a:lstStyle/>
          <a:p>
            <a:endParaRPr lang="en-US"/>
          </a:p>
        </p:txBody>
      </p:sp>
      <p:sp>
        <p:nvSpPr>
          <p:cNvPr id="4" name="Rectangle 3">
            <a:extLst>
              <a:ext uri="{FF2B5EF4-FFF2-40B4-BE49-F238E27FC236}">
                <a16:creationId xmlns:a16="http://schemas.microsoft.com/office/drawing/2014/main" id="{3C342C19-608D-459A-B3AA-89067C28540F}"/>
              </a:ext>
            </a:extLst>
          </p:cNvPr>
          <p:cNvSpPr/>
          <p:nvPr/>
        </p:nvSpPr>
        <p:spPr>
          <a:xfrm>
            <a:off x="471055" y="263236"/>
            <a:ext cx="11222181" cy="6229639"/>
          </a:xfrm>
          <a:prstGeom prst="rect">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4400" b="1" dirty="0">
                <a:solidFill>
                  <a:srgbClr val="FF0000"/>
                </a:solidFill>
                <a:effectLst>
                  <a:outerShdw blurRad="38100" dist="38100" dir="2700000" algn="tl">
                    <a:srgbClr val="000000">
                      <a:alpha val="43137"/>
                    </a:srgbClr>
                  </a:outerShdw>
                </a:effectLst>
              </a:rPr>
              <a:t>EGO</a:t>
            </a:r>
            <a:endParaRPr lang="en-US" sz="28700" b="1" u="sng"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272504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5AC49-7269-4DD4-B523-AE9AF98B90E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134AB64-EE8F-4138-ADA7-72FBE05A2823}"/>
              </a:ext>
            </a:extLst>
          </p:cNvPr>
          <p:cNvSpPr>
            <a:spLocks noGrp="1"/>
          </p:cNvSpPr>
          <p:nvPr>
            <p:ph idx="1"/>
          </p:nvPr>
        </p:nvSpPr>
        <p:spPr/>
        <p:txBody>
          <a:bodyPr/>
          <a:lstStyle/>
          <a:p>
            <a:endParaRPr lang="en-US"/>
          </a:p>
        </p:txBody>
      </p:sp>
      <p:sp>
        <p:nvSpPr>
          <p:cNvPr id="4" name="Rectangle 3">
            <a:extLst>
              <a:ext uri="{FF2B5EF4-FFF2-40B4-BE49-F238E27FC236}">
                <a16:creationId xmlns:a16="http://schemas.microsoft.com/office/drawing/2014/main" id="{3C342C19-608D-459A-B3AA-89067C28540F}"/>
              </a:ext>
            </a:extLst>
          </p:cNvPr>
          <p:cNvSpPr/>
          <p:nvPr/>
        </p:nvSpPr>
        <p:spPr>
          <a:xfrm>
            <a:off x="1" y="-52676"/>
            <a:ext cx="6095999" cy="6910676"/>
          </a:xfrm>
          <a:prstGeom prst="rect">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800" b="1" dirty="0">
                <a:solidFill>
                  <a:schemeClr val="bg1"/>
                </a:solidFill>
                <a:effectLst>
                  <a:outerShdw blurRad="38100" dist="38100" dir="2700000" algn="tl">
                    <a:srgbClr val="000000">
                      <a:alpha val="43137"/>
                    </a:srgbClr>
                  </a:outerShdw>
                </a:effectLst>
              </a:rPr>
              <a:t>When you </a:t>
            </a:r>
            <a:r>
              <a:rPr lang="en-US" sz="4800" b="1" u="sng" dirty="0">
                <a:solidFill>
                  <a:srgbClr val="FF0000"/>
                </a:solidFill>
                <a:effectLst>
                  <a:outerShdw blurRad="38100" dist="38100" dir="2700000" algn="tl">
                    <a:srgbClr val="000000">
                      <a:alpha val="43137"/>
                    </a:srgbClr>
                  </a:outerShdw>
                </a:effectLst>
              </a:rPr>
              <a:t>feed</a:t>
            </a:r>
            <a:r>
              <a:rPr lang="en-US" sz="4800" b="1" dirty="0">
                <a:solidFill>
                  <a:schemeClr val="bg1"/>
                </a:solidFill>
                <a:effectLst>
                  <a:outerShdw blurRad="38100" dist="38100" dir="2700000" algn="tl">
                    <a:srgbClr val="000000">
                      <a:alpha val="43137"/>
                    </a:srgbClr>
                  </a:outerShdw>
                </a:effectLst>
              </a:rPr>
              <a:t> something, it </a:t>
            </a:r>
            <a:r>
              <a:rPr lang="en-US" sz="4800" b="1" u="sng" dirty="0">
                <a:solidFill>
                  <a:srgbClr val="FF0000"/>
                </a:solidFill>
                <a:effectLst>
                  <a:outerShdw blurRad="38100" dist="38100" dir="2700000" algn="tl">
                    <a:srgbClr val="000000">
                      <a:alpha val="43137"/>
                    </a:srgbClr>
                  </a:outerShdw>
                </a:effectLst>
              </a:rPr>
              <a:t>grows</a:t>
            </a:r>
            <a:r>
              <a:rPr lang="en-US" sz="4800" b="1" dirty="0">
                <a:solidFill>
                  <a:schemeClr val="bg1"/>
                </a:solidFill>
                <a:effectLst>
                  <a:outerShdw blurRad="38100" dist="38100" dir="2700000" algn="tl">
                    <a:srgbClr val="000000">
                      <a:alpha val="43137"/>
                    </a:srgbClr>
                  </a:outerShdw>
                </a:effectLst>
              </a:rPr>
              <a:t>.</a:t>
            </a:r>
            <a:endParaRPr lang="en-US" sz="4400" b="1" u="sng" dirty="0">
              <a:solidFill>
                <a:srgbClr val="FFFF00"/>
              </a:solidFill>
              <a:effectLst>
                <a:outerShdw blurRad="38100" dist="38100" dir="2700000" algn="tl">
                  <a:srgbClr val="000000">
                    <a:alpha val="43137"/>
                  </a:srgbClr>
                </a:outerShdw>
              </a:effectLst>
            </a:endParaRPr>
          </a:p>
        </p:txBody>
      </p:sp>
      <p:sp>
        <p:nvSpPr>
          <p:cNvPr id="5" name="Rectangle 4">
            <a:extLst>
              <a:ext uri="{FF2B5EF4-FFF2-40B4-BE49-F238E27FC236}">
                <a16:creationId xmlns:a16="http://schemas.microsoft.com/office/drawing/2014/main" id="{BA8D8330-9C7C-3146-82A2-A0CBA17B2C69}"/>
              </a:ext>
            </a:extLst>
          </p:cNvPr>
          <p:cNvSpPr/>
          <p:nvPr/>
        </p:nvSpPr>
        <p:spPr>
          <a:xfrm>
            <a:off x="6095999" y="0"/>
            <a:ext cx="6095999" cy="6858000"/>
          </a:xfrm>
          <a:prstGeom prst="rect">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800" b="1" dirty="0">
                <a:solidFill>
                  <a:schemeClr val="bg1"/>
                </a:solidFill>
                <a:effectLst>
                  <a:outerShdw blurRad="38100" dist="38100" dir="2700000" algn="tl">
                    <a:srgbClr val="000000">
                      <a:alpha val="43137"/>
                    </a:srgbClr>
                  </a:outerShdw>
                </a:effectLst>
              </a:rPr>
              <a:t>When you </a:t>
            </a:r>
            <a:r>
              <a:rPr lang="en-US" sz="4800" b="1" u="sng" dirty="0">
                <a:solidFill>
                  <a:srgbClr val="FFFF00"/>
                </a:solidFill>
                <a:effectLst>
                  <a:outerShdw blurRad="38100" dist="38100" dir="2700000" algn="tl">
                    <a:srgbClr val="000000">
                      <a:alpha val="43137"/>
                    </a:srgbClr>
                  </a:outerShdw>
                </a:effectLst>
              </a:rPr>
              <a:t>starve</a:t>
            </a:r>
            <a:r>
              <a:rPr lang="en-US" sz="4800" b="1" dirty="0">
                <a:solidFill>
                  <a:schemeClr val="bg1"/>
                </a:solidFill>
                <a:effectLst>
                  <a:outerShdw blurRad="38100" dist="38100" dir="2700000" algn="tl">
                    <a:srgbClr val="000000">
                      <a:alpha val="43137"/>
                    </a:srgbClr>
                  </a:outerShdw>
                </a:effectLst>
              </a:rPr>
              <a:t> something, it </a:t>
            </a:r>
            <a:r>
              <a:rPr lang="en-US" sz="4800" b="1" u="sng" dirty="0">
                <a:solidFill>
                  <a:srgbClr val="FFFF00"/>
                </a:solidFill>
                <a:effectLst>
                  <a:outerShdw blurRad="38100" dist="38100" dir="2700000" algn="tl">
                    <a:srgbClr val="000000">
                      <a:alpha val="43137"/>
                    </a:srgbClr>
                  </a:outerShdw>
                </a:effectLst>
              </a:rPr>
              <a:t>dies</a:t>
            </a:r>
            <a:endParaRPr lang="en-US" sz="4400" b="1" u="sng"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87520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5AC49-7269-4DD4-B523-AE9AF98B90E8}"/>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134AB64-EE8F-4138-ADA7-72FBE05A2823}"/>
              </a:ext>
            </a:extLst>
          </p:cNvPr>
          <p:cNvSpPr>
            <a:spLocks noGrp="1"/>
          </p:cNvSpPr>
          <p:nvPr>
            <p:ph idx="1"/>
          </p:nvPr>
        </p:nvSpPr>
        <p:spPr/>
        <p:txBody>
          <a:bodyPr/>
          <a:lstStyle/>
          <a:p>
            <a:endParaRPr lang="en-US"/>
          </a:p>
        </p:txBody>
      </p:sp>
      <p:sp>
        <p:nvSpPr>
          <p:cNvPr id="4" name="Rectangle 3">
            <a:extLst>
              <a:ext uri="{FF2B5EF4-FFF2-40B4-BE49-F238E27FC236}">
                <a16:creationId xmlns:a16="http://schemas.microsoft.com/office/drawing/2014/main" id="{3C342C19-608D-459A-B3AA-89067C28540F}"/>
              </a:ext>
            </a:extLst>
          </p:cNvPr>
          <p:cNvSpPr/>
          <p:nvPr/>
        </p:nvSpPr>
        <p:spPr>
          <a:xfrm>
            <a:off x="5867177" y="4178"/>
            <a:ext cx="6324823" cy="6858000"/>
          </a:xfrm>
          <a:prstGeom prst="rect">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b="1" dirty="0">
                <a:solidFill>
                  <a:schemeClr val="bg1"/>
                </a:solidFill>
                <a:effectLst>
                  <a:outerShdw blurRad="38100" dist="38100" dir="2700000" algn="tl">
                    <a:srgbClr val="000000">
                      <a:alpha val="43137"/>
                    </a:srgbClr>
                  </a:outerShdw>
                </a:effectLst>
              </a:rPr>
              <a:t>30 </a:t>
            </a:r>
            <a:r>
              <a:rPr lang="en-US" sz="4000" b="1" u="sng" dirty="0">
                <a:solidFill>
                  <a:srgbClr val="FFFF00"/>
                </a:solidFill>
                <a:effectLst>
                  <a:outerShdw blurRad="38100" dist="38100" dir="2700000" algn="tl">
                    <a:srgbClr val="000000">
                      <a:alpha val="43137"/>
                    </a:srgbClr>
                  </a:outerShdw>
                </a:effectLst>
              </a:rPr>
              <a:t>He</a:t>
            </a:r>
            <a:r>
              <a:rPr lang="en-US" sz="4000" b="1" dirty="0">
                <a:solidFill>
                  <a:schemeClr val="bg1"/>
                </a:solidFill>
                <a:effectLst>
                  <a:outerShdw blurRad="38100" dist="38100" dir="2700000" algn="tl">
                    <a:srgbClr val="000000">
                      <a:alpha val="43137"/>
                    </a:srgbClr>
                  </a:outerShdw>
                </a:effectLst>
              </a:rPr>
              <a:t> must become </a:t>
            </a:r>
            <a:r>
              <a:rPr lang="en-US" sz="4000" b="1" u="sng" dirty="0">
                <a:solidFill>
                  <a:srgbClr val="FFFF00"/>
                </a:solidFill>
                <a:effectLst>
                  <a:outerShdw blurRad="38100" dist="38100" dir="2700000" algn="tl">
                    <a:srgbClr val="000000">
                      <a:alpha val="43137"/>
                    </a:srgbClr>
                  </a:outerShdw>
                </a:effectLst>
              </a:rPr>
              <a:t>greater</a:t>
            </a:r>
            <a:r>
              <a:rPr lang="en-US" sz="4000" b="1" dirty="0">
                <a:solidFill>
                  <a:schemeClr val="bg1"/>
                </a:solidFill>
                <a:effectLst>
                  <a:outerShdw blurRad="38100" dist="38100" dir="2700000" algn="tl">
                    <a:srgbClr val="000000">
                      <a:alpha val="43137"/>
                    </a:srgbClr>
                  </a:outerShdw>
                </a:effectLst>
              </a:rPr>
              <a:t>; I must become less.</a:t>
            </a:r>
          </a:p>
          <a:p>
            <a:pPr algn="ctr"/>
            <a:endParaRPr lang="en-US" sz="4400" b="1" dirty="0">
              <a:effectLst>
                <a:outerShdw blurRad="38100" dist="38100" dir="2700000" algn="tl">
                  <a:srgbClr val="000000">
                    <a:alpha val="43137"/>
                  </a:srgbClr>
                </a:outerShdw>
              </a:effectLst>
            </a:endParaRPr>
          </a:p>
          <a:p>
            <a:pPr algn="r"/>
            <a:r>
              <a:rPr lang="en-US" sz="4400" b="1" dirty="0">
                <a:effectLst>
                  <a:outerShdw blurRad="38100" dist="38100" dir="2700000" algn="tl">
                    <a:srgbClr val="000000">
                      <a:alpha val="43137"/>
                    </a:srgbClr>
                  </a:outerShdw>
                </a:effectLst>
              </a:rPr>
              <a:t>(John 3:30)</a:t>
            </a:r>
          </a:p>
        </p:txBody>
      </p:sp>
      <p:sp>
        <p:nvSpPr>
          <p:cNvPr id="5" name="Rectangle 4">
            <a:extLst>
              <a:ext uri="{FF2B5EF4-FFF2-40B4-BE49-F238E27FC236}">
                <a16:creationId xmlns:a16="http://schemas.microsoft.com/office/drawing/2014/main" id="{4F4BB896-9D0C-BF29-7F5D-ECC83229CE6A}"/>
              </a:ext>
            </a:extLst>
          </p:cNvPr>
          <p:cNvSpPr/>
          <p:nvPr/>
        </p:nvSpPr>
        <p:spPr>
          <a:xfrm>
            <a:off x="0" y="4178"/>
            <a:ext cx="5867177" cy="6858000"/>
          </a:xfrm>
          <a:prstGeom prst="rect">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800" b="1" dirty="0">
                <a:solidFill>
                  <a:schemeClr val="bg1"/>
                </a:solidFill>
                <a:effectLst>
                  <a:outerShdw blurRad="38100" dist="38100" dir="2700000" algn="tl">
                    <a:srgbClr val="000000">
                      <a:alpha val="43137"/>
                    </a:srgbClr>
                  </a:outerShdw>
                </a:effectLst>
              </a:rPr>
              <a:t>As </a:t>
            </a:r>
            <a:r>
              <a:rPr lang="en-US" sz="4800" b="1" u="sng" dirty="0">
                <a:solidFill>
                  <a:srgbClr val="FFFF00"/>
                </a:solidFill>
                <a:effectLst>
                  <a:outerShdw blurRad="38100" dist="38100" dir="2700000" algn="tl">
                    <a:srgbClr val="000000">
                      <a:alpha val="43137"/>
                    </a:srgbClr>
                  </a:outerShdw>
                </a:effectLst>
              </a:rPr>
              <a:t>God</a:t>
            </a:r>
            <a:r>
              <a:rPr lang="en-US" sz="4800" b="1" dirty="0">
                <a:solidFill>
                  <a:schemeClr val="bg1"/>
                </a:solidFill>
                <a:effectLst>
                  <a:outerShdw blurRad="38100" dist="38100" dir="2700000" algn="tl">
                    <a:srgbClr val="000000">
                      <a:alpha val="43137"/>
                    </a:srgbClr>
                  </a:outerShdw>
                </a:effectLst>
              </a:rPr>
              <a:t> gets bigger in our lives, our </a:t>
            </a:r>
            <a:r>
              <a:rPr lang="en-US" sz="4800" b="1" u="sng" dirty="0">
                <a:solidFill>
                  <a:srgbClr val="FF0000"/>
                </a:solidFill>
                <a:effectLst>
                  <a:outerShdw blurRad="38100" dist="38100" dir="2700000" algn="tl">
                    <a:srgbClr val="000000">
                      <a:alpha val="43137"/>
                    </a:srgbClr>
                  </a:outerShdw>
                </a:effectLst>
              </a:rPr>
              <a:t>struggles</a:t>
            </a:r>
            <a:r>
              <a:rPr lang="en-US" sz="4800" b="1" dirty="0">
                <a:solidFill>
                  <a:schemeClr val="bg1"/>
                </a:solidFill>
                <a:effectLst>
                  <a:outerShdw blurRad="38100" dist="38100" dir="2700000" algn="tl">
                    <a:srgbClr val="000000">
                      <a:alpha val="43137"/>
                    </a:srgbClr>
                  </a:outerShdw>
                </a:effectLst>
              </a:rPr>
              <a:t> will get smaller.</a:t>
            </a:r>
            <a:endParaRPr lang="en-US" sz="4400" b="1" u="sng"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3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5AC49-7269-4DD4-B523-AE9AF98B90E8}"/>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134AB64-EE8F-4138-ADA7-72FBE05A2823}"/>
              </a:ext>
            </a:extLst>
          </p:cNvPr>
          <p:cNvSpPr>
            <a:spLocks noGrp="1"/>
          </p:cNvSpPr>
          <p:nvPr>
            <p:ph idx="1"/>
          </p:nvPr>
        </p:nvSpPr>
        <p:spPr/>
        <p:txBody>
          <a:bodyPr/>
          <a:lstStyle/>
          <a:p>
            <a:endParaRPr lang="en-US"/>
          </a:p>
        </p:txBody>
      </p:sp>
      <p:sp>
        <p:nvSpPr>
          <p:cNvPr id="4" name="Rectangle 3">
            <a:extLst>
              <a:ext uri="{FF2B5EF4-FFF2-40B4-BE49-F238E27FC236}">
                <a16:creationId xmlns:a16="http://schemas.microsoft.com/office/drawing/2014/main" id="{3C342C19-608D-459A-B3AA-89067C28540F}"/>
              </a:ext>
            </a:extLst>
          </p:cNvPr>
          <p:cNvSpPr/>
          <p:nvPr/>
        </p:nvSpPr>
        <p:spPr>
          <a:xfrm>
            <a:off x="6096000" y="0"/>
            <a:ext cx="6096000" cy="6858000"/>
          </a:xfrm>
          <a:prstGeom prst="rect">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00" b="1" dirty="0">
                <a:solidFill>
                  <a:schemeClr val="bg1"/>
                </a:solidFill>
                <a:effectLst>
                  <a:outerShdw blurRad="38100" dist="38100" dir="2700000" algn="tl">
                    <a:srgbClr val="000000">
                      <a:alpha val="43137"/>
                    </a:srgbClr>
                  </a:outerShdw>
                </a:effectLst>
              </a:rPr>
              <a:t>13 </a:t>
            </a:r>
            <a:r>
              <a:rPr lang="en-US" sz="3600" b="1" u="sng" dirty="0">
                <a:solidFill>
                  <a:srgbClr val="FF0000"/>
                </a:solidFill>
                <a:effectLst>
                  <a:outerShdw blurRad="38100" dist="38100" dir="2700000" algn="tl">
                    <a:srgbClr val="000000">
                      <a:alpha val="43137"/>
                    </a:srgbClr>
                  </a:outerShdw>
                </a:effectLst>
              </a:rPr>
              <a:t>No temptation has overtaken you except what is common to mankind</a:t>
            </a:r>
            <a:r>
              <a:rPr lang="en-US" sz="3600" b="1" dirty="0">
                <a:solidFill>
                  <a:schemeClr val="bg1"/>
                </a:solidFill>
                <a:effectLst>
                  <a:outerShdw blurRad="38100" dist="38100" dir="2700000" algn="tl">
                    <a:srgbClr val="000000">
                      <a:alpha val="43137"/>
                    </a:srgbClr>
                  </a:outerShdw>
                </a:effectLst>
              </a:rPr>
              <a:t>. And God is faithful; he will not let you be tempted beyond what you can bear. But when you are tempted, he will also provide a way out so that you can endure it.</a:t>
            </a:r>
            <a:endParaRPr lang="en-US" sz="4000" b="1" dirty="0">
              <a:effectLst>
                <a:outerShdw blurRad="38100" dist="38100" dir="2700000" algn="tl">
                  <a:srgbClr val="000000">
                    <a:alpha val="43137"/>
                  </a:srgbClr>
                </a:outerShdw>
              </a:effectLst>
            </a:endParaRPr>
          </a:p>
          <a:p>
            <a:pPr algn="r"/>
            <a:endParaRPr lang="en-US" sz="4000" b="1" dirty="0">
              <a:effectLst>
                <a:outerShdw blurRad="38100" dist="38100" dir="2700000" algn="tl">
                  <a:srgbClr val="000000">
                    <a:alpha val="43137"/>
                  </a:srgbClr>
                </a:outerShdw>
              </a:effectLst>
            </a:endParaRPr>
          </a:p>
          <a:p>
            <a:pPr algn="r"/>
            <a:r>
              <a:rPr lang="en-US" sz="4000" b="1" dirty="0">
                <a:effectLst>
                  <a:outerShdw blurRad="38100" dist="38100" dir="2700000" algn="tl">
                    <a:srgbClr val="000000">
                      <a:alpha val="43137"/>
                    </a:srgbClr>
                  </a:outerShdw>
                </a:effectLst>
              </a:rPr>
              <a:t>(1 Corinthians 10:13)</a:t>
            </a:r>
          </a:p>
        </p:txBody>
      </p:sp>
      <p:sp>
        <p:nvSpPr>
          <p:cNvPr id="5" name="Rectangle 4">
            <a:extLst>
              <a:ext uri="{FF2B5EF4-FFF2-40B4-BE49-F238E27FC236}">
                <a16:creationId xmlns:a16="http://schemas.microsoft.com/office/drawing/2014/main" id="{3B92A026-ED19-0F73-117B-C759368C3F0E}"/>
              </a:ext>
            </a:extLst>
          </p:cNvPr>
          <p:cNvSpPr/>
          <p:nvPr/>
        </p:nvSpPr>
        <p:spPr>
          <a:xfrm>
            <a:off x="1" y="-52676"/>
            <a:ext cx="6096000" cy="6910676"/>
          </a:xfrm>
          <a:prstGeom prst="rect">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800" b="1" dirty="0">
                <a:solidFill>
                  <a:schemeClr val="bg1"/>
                </a:solidFill>
                <a:effectLst>
                  <a:outerShdw blurRad="38100" dist="38100" dir="2700000" algn="tl">
                    <a:srgbClr val="000000">
                      <a:alpha val="43137"/>
                    </a:srgbClr>
                  </a:outerShdw>
                </a:effectLst>
              </a:rPr>
              <a:t>Your </a:t>
            </a:r>
            <a:r>
              <a:rPr lang="en-US" sz="4800" b="1" u="sng" dirty="0">
                <a:solidFill>
                  <a:srgbClr val="FF0000"/>
                </a:solidFill>
                <a:effectLst>
                  <a:outerShdw blurRad="38100" dist="38100" dir="2700000" algn="tl">
                    <a:srgbClr val="000000">
                      <a:alpha val="43137"/>
                    </a:srgbClr>
                  </a:outerShdw>
                </a:effectLst>
              </a:rPr>
              <a:t>struggles</a:t>
            </a:r>
            <a:r>
              <a:rPr lang="en-US" sz="4800" b="1" dirty="0">
                <a:solidFill>
                  <a:schemeClr val="bg1"/>
                </a:solidFill>
                <a:effectLst>
                  <a:outerShdw blurRad="38100" dist="38100" dir="2700000" algn="tl">
                    <a:srgbClr val="000000">
                      <a:alpha val="43137"/>
                    </a:srgbClr>
                  </a:outerShdw>
                </a:effectLst>
              </a:rPr>
              <a:t> are not </a:t>
            </a:r>
            <a:r>
              <a:rPr lang="en-US" sz="4800" b="1" u="sng" dirty="0">
                <a:solidFill>
                  <a:srgbClr val="FFFF00"/>
                </a:solidFill>
                <a:effectLst>
                  <a:outerShdw blurRad="38100" dist="38100" dir="2700000" algn="tl">
                    <a:srgbClr val="000000">
                      <a:alpha val="43137"/>
                    </a:srgbClr>
                  </a:outerShdw>
                </a:effectLst>
              </a:rPr>
              <a:t>unique</a:t>
            </a:r>
            <a:r>
              <a:rPr lang="en-US" sz="4800" b="1" dirty="0">
                <a:solidFill>
                  <a:schemeClr val="bg1"/>
                </a:solidFill>
                <a:effectLst>
                  <a:outerShdw blurRad="38100" dist="38100" dir="2700000" algn="tl">
                    <a:srgbClr val="000000">
                      <a:alpha val="43137"/>
                    </a:srgbClr>
                  </a:outerShdw>
                </a:effectLst>
              </a:rPr>
              <a:t>.</a:t>
            </a:r>
            <a:endParaRPr lang="en-US" sz="4400" b="1" u="sng"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97836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5AC49-7269-4DD4-B523-AE9AF98B90E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134AB64-EE8F-4138-ADA7-72FBE05A2823}"/>
              </a:ext>
            </a:extLst>
          </p:cNvPr>
          <p:cNvSpPr>
            <a:spLocks noGrp="1"/>
          </p:cNvSpPr>
          <p:nvPr>
            <p:ph idx="1"/>
          </p:nvPr>
        </p:nvSpPr>
        <p:spPr/>
        <p:txBody>
          <a:bodyPr/>
          <a:lstStyle/>
          <a:p>
            <a:endParaRPr lang="en-US"/>
          </a:p>
        </p:txBody>
      </p:sp>
      <p:sp>
        <p:nvSpPr>
          <p:cNvPr id="4" name="Rectangle 3">
            <a:extLst>
              <a:ext uri="{FF2B5EF4-FFF2-40B4-BE49-F238E27FC236}">
                <a16:creationId xmlns:a16="http://schemas.microsoft.com/office/drawing/2014/main" id="{3C342C19-608D-459A-B3AA-89067C28540F}"/>
              </a:ext>
            </a:extLst>
          </p:cNvPr>
          <p:cNvSpPr/>
          <p:nvPr/>
        </p:nvSpPr>
        <p:spPr>
          <a:xfrm>
            <a:off x="5366084" y="0"/>
            <a:ext cx="6825916" cy="6858000"/>
          </a:xfrm>
          <a:prstGeom prst="rect">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r>
              <a:rPr lang="en-US" sz="5400" b="1" dirty="0">
                <a:solidFill>
                  <a:prstClr val="white"/>
                </a:solidFill>
                <a:effectLst>
                  <a:outerShdw blurRad="38100" dist="38100" dir="2700000" algn="tl">
                    <a:srgbClr val="000000">
                      <a:alpha val="43137"/>
                    </a:srgbClr>
                  </a:outerShdw>
                </a:effectLst>
              </a:rPr>
              <a:t>3.) Wearing </a:t>
            </a:r>
            <a:r>
              <a:rPr lang="en-US" sz="5400" b="1" u="sng" dirty="0">
                <a:solidFill>
                  <a:srgbClr val="FFFF00"/>
                </a:solidFill>
                <a:effectLst>
                  <a:outerShdw blurRad="38100" dist="38100" dir="2700000" algn="tl">
                    <a:srgbClr val="000000">
                      <a:alpha val="43137"/>
                    </a:srgbClr>
                  </a:outerShdw>
                </a:effectLst>
              </a:rPr>
              <a:t>Humility</a:t>
            </a:r>
            <a:r>
              <a:rPr lang="en-US" sz="5400" b="1" dirty="0">
                <a:solidFill>
                  <a:prstClr val="white"/>
                </a:solidFill>
                <a:effectLst>
                  <a:outerShdw blurRad="38100" dist="38100" dir="2700000" algn="tl">
                    <a:srgbClr val="000000">
                      <a:alpha val="43137"/>
                    </a:srgbClr>
                  </a:outerShdw>
                </a:effectLst>
              </a:rPr>
              <a:t> Is Always Important</a:t>
            </a:r>
            <a:endParaRPr lang="en-US" sz="5400" b="1" u="sng" dirty="0">
              <a:solidFill>
                <a:srgbClr val="FFFF00"/>
              </a:solidFill>
              <a:effectLst>
                <a:outerShdw blurRad="38100" dist="38100" dir="2700000" algn="tl">
                  <a:srgbClr val="000000">
                    <a:alpha val="43137"/>
                  </a:srgbClr>
                </a:outerShdw>
              </a:effectLst>
            </a:endParaRPr>
          </a:p>
        </p:txBody>
      </p:sp>
      <p:pic>
        <p:nvPicPr>
          <p:cNvPr id="6" name="Content Placeholder 4">
            <a:extLst>
              <a:ext uri="{FF2B5EF4-FFF2-40B4-BE49-F238E27FC236}">
                <a16:creationId xmlns:a16="http://schemas.microsoft.com/office/drawing/2014/main" id="{B2735E6C-F354-86D0-00F5-12D2C066466E}"/>
              </a:ext>
            </a:extLst>
          </p:cNvPr>
          <p:cNvPicPr>
            <a:picLocks noChangeAspect="1"/>
          </p:cNvPicPr>
          <p:nvPr/>
        </p:nvPicPr>
        <p:blipFill rotWithShape="1">
          <a:blip r:embed="rId3"/>
          <a:srcRect t="9050" b="15950"/>
          <a:stretch/>
        </p:blipFill>
        <p:spPr>
          <a:xfrm>
            <a:off x="-101407" y="10"/>
            <a:ext cx="5467491" cy="6857990"/>
          </a:xfrm>
          <a:prstGeom prst="rect">
            <a:avLst/>
          </a:prstGeom>
        </p:spPr>
      </p:pic>
      <p:sp>
        <p:nvSpPr>
          <p:cNvPr id="9" name="Rectangle 8">
            <a:extLst>
              <a:ext uri="{FF2B5EF4-FFF2-40B4-BE49-F238E27FC236}">
                <a16:creationId xmlns:a16="http://schemas.microsoft.com/office/drawing/2014/main" id="{B14C7BB1-9CB2-8164-CC67-A8F2036EFBB0}"/>
              </a:ext>
            </a:extLst>
          </p:cNvPr>
          <p:cNvSpPr/>
          <p:nvPr/>
        </p:nvSpPr>
        <p:spPr>
          <a:xfrm>
            <a:off x="-101408" y="2921168"/>
            <a:ext cx="5467491" cy="101566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highlight>
                  <a:srgbClr val="FFFF00"/>
                </a:highlight>
                <a:uLnTx/>
                <a:uFillTx/>
                <a:latin typeface="Calibri" panose="020F0502020204030204"/>
                <a:ea typeface="+mn-ea"/>
                <a:cs typeface="+mn-cs"/>
              </a:rPr>
              <a:t>Humility</a:t>
            </a:r>
          </a:p>
        </p:txBody>
      </p:sp>
    </p:spTree>
    <p:extLst>
      <p:ext uri="{BB962C8B-B14F-4D97-AF65-F5344CB8AC3E}">
        <p14:creationId xmlns:p14="http://schemas.microsoft.com/office/powerpoint/2010/main" val="3854187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5AC49-7269-4DD4-B523-AE9AF98B90E8}"/>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134AB64-EE8F-4138-ADA7-72FBE05A2823}"/>
              </a:ext>
            </a:extLst>
          </p:cNvPr>
          <p:cNvSpPr>
            <a:spLocks noGrp="1"/>
          </p:cNvSpPr>
          <p:nvPr>
            <p:ph idx="1"/>
          </p:nvPr>
        </p:nvSpPr>
        <p:spPr/>
        <p:txBody>
          <a:bodyPr/>
          <a:lstStyle/>
          <a:p>
            <a:endParaRPr lang="en-US"/>
          </a:p>
        </p:txBody>
      </p:sp>
      <p:sp>
        <p:nvSpPr>
          <p:cNvPr id="4" name="Rectangle 3">
            <a:extLst>
              <a:ext uri="{FF2B5EF4-FFF2-40B4-BE49-F238E27FC236}">
                <a16:creationId xmlns:a16="http://schemas.microsoft.com/office/drawing/2014/main" id="{3C342C19-608D-459A-B3AA-89067C28540F}"/>
              </a:ext>
            </a:extLst>
          </p:cNvPr>
          <p:cNvSpPr/>
          <p:nvPr/>
        </p:nvSpPr>
        <p:spPr>
          <a:xfrm>
            <a:off x="6096000" y="0"/>
            <a:ext cx="6096000" cy="6858000"/>
          </a:xfrm>
          <a:prstGeom prst="rect">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b="1" dirty="0">
                <a:solidFill>
                  <a:schemeClr val="bg1"/>
                </a:solidFill>
                <a:effectLst>
                  <a:outerShdw blurRad="38100" dist="38100" dir="2700000" algn="tl">
                    <a:srgbClr val="000000">
                      <a:alpha val="43137"/>
                    </a:srgbClr>
                  </a:outerShdw>
                </a:effectLst>
              </a:rPr>
              <a:t>9 </a:t>
            </a:r>
            <a:r>
              <a:rPr lang="en-US" sz="4000" b="1" u="sng" dirty="0">
                <a:solidFill>
                  <a:srgbClr val="FFFF00"/>
                </a:solidFill>
                <a:effectLst>
                  <a:outerShdw blurRad="38100" dist="38100" dir="2700000" algn="tl">
                    <a:srgbClr val="000000">
                      <a:alpha val="43137"/>
                    </a:srgbClr>
                  </a:outerShdw>
                </a:effectLst>
              </a:rPr>
              <a:t>Resist him</a:t>
            </a:r>
            <a:r>
              <a:rPr lang="en-US" sz="4000" b="1" dirty="0">
                <a:solidFill>
                  <a:schemeClr val="bg1"/>
                </a:solidFill>
                <a:effectLst>
                  <a:outerShdw blurRad="38100" dist="38100" dir="2700000" algn="tl">
                    <a:srgbClr val="000000">
                      <a:alpha val="43137"/>
                    </a:srgbClr>
                  </a:outerShdw>
                </a:effectLst>
              </a:rPr>
              <a:t>, </a:t>
            </a:r>
            <a:r>
              <a:rPr lang="en-US" sz="4000" b="1" u="sng" dirty="0">
                <a:solidFill>
                  <a:srgbClr val="FFFF00"/>
                </a:solidFill>
                <a:effectLst>
                  <a:outerShdw blurRad="38100" dist="38100" dir="2700000" algn="tl">
                    <a:srgbClr val="000000">
                      <a:alpha val="43137"/>
                    </a:srgbClr>
                  </a:outerShdw>
                </a:effectLst>
              </a:rPr>
              <a:t>standing firm in the faith</a:t>
            </a:r>
            <a:r>
              <a:rPr lang="en-US" sz="4000" b="1" dirty="0">
                <a:solidFill>
                  <a:schemeClr val="bg1"/>
                </a:solidFill>
                <a:effectLst>
                  <a:outerShdw blurRad="38100" dist="38100" dir="2700000" algn="tl">
                    <a:srgbClr val="000000">
                      <a:alpha val="43137"/>
                    </a:srgbClr>
                  </a:outerShdw>
                </a:effectLst>
              </a:rPr>
              <a:t>, because you know that the family of believers throughout the world is undergoing the same kind of sufferings.</a:t>
            </a:r>
            <a:endParaRPr lang="en-US" sz="4400" b="1" dirty="0">
              <a:effectLst>
                <a:outerShdw blurRad="38100" dist="38100" dir="2700000" algn="tl">
                  <a:srgbClr val="000000">
                    <a:alpha val="43137"/>
                  </a:srgbClr>
                </a:outerShdw>
              </a:effectLst>
            </a:endParaRPr>
          </a:p>
          <a:p>
            <a:pPr algn="r"/>
            <a:endParaRPr lang="en-US" sz="4400" b="1" dirty="0">
              <a:effectLst>
                <a:outerShdw blurRad="38100" dist="38100" dir="2700000" algn="tl">
                  <a:srgbClr val="000000">
                    <a:alpha val="43137"/>
                  </a:srgbClr>
                </a:outerShdw>
              </a:effectLst>
            </a:endParaRPr>
          </a:p>
          <a:p>
            <a:pPr algn="r"/>
            <a:r>
              <a:rPr lang="en-US" sz="4400" b="1" dirty="0">
                <a:effectLst>
                  <a:outerShdw blurRad="38100" dist="38100" dir="2700000" algn="tl">
                    <a:srgbClr val="000000">
                      <a:alpha val="43137"/>
                    </a:srgbClr>
                  </a:outerShdw>
                </a:effectLst>
              </a:rPr>
              <a:t>(1 Peter 5:9)</a:t>
            </a:r>
          </a:p>
        </p:txBody>
      </p:sp>
      <p:sp>
        <p:nvSpPr>
          <p:cNvPr id="5" name="Rectangle 4">
            <a:extLst>
              <a:ext uri="{FF2B5EF4-FFF2-40B4-BE49-F238E27FC236}">
                <a16:creationId xmlns:a16="http://schemas.microsoft.com/office/drawing/2014/main" id="{5D1C5674-F1C8-D39D-C4E9-86F43B5EB650}"/>
              </a:ext>
            </a:extLst>
          </p:cNvPr>
          <p:cNvSpPr/>
          <p:nvPr/>
        </p:nvSpPr>
        <p:spPr>
          <a:xfrm>
            <a:off x="1" y="0"/>
            <a:ext cx="6096000" cy="6858000"/>
          </a:xfrm>
          <a:prstGeom prst="rect">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8800" b="1" u="sng" dirty="0">
                <a:solidFill>
                  <a:srgbClr val="FFFF00"/>
                </a:solidFill>
                <a:effectLst>
                  <a:outerShdw blurRad="38100" dist="38100" dir="2700000" algn="tl">
                    <a:srgbClr val="000000">
                      <a:alpha val="43137"/>
                    </a:srgbClr>
                  </a:outerShdw>
                </a:effectLst>
              </a:rPr>
              <a:t>Humility</a:t>
            </a:r>
            <a:r>
              <a:rPr lang="en-US" sz="8800" b="1" dirty="0">
                <a:solidFill>
                  <a:schemeClr val="bg1"/>
                </a:solidFill>
                <a:effectLst>
                  <a:outerShdw blurRad="38100" dist="38100" dir="2700000" algn="tl">
                    <a:srgbClr val="000000">
                      <a:alpha val="43137"/>
                    </a:srgbClr>
                  </a:outerShdw>
                </a:effectLst>
              </a:rPr>
              <a:t> looks good on everyone!</a:t>
            </a:r>
            <a:endParaRPr lang="en-US" sz="8000" b="1" u="sng"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69589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5AC49-7269-4DD4-B523-AE9AF98B90E8}"/>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134AB64-EE8F-4138-ADA7-72FBE05A2823}"/>
              </a:ext>
            </a:extLst>
          </p:cNvPr>
          <p:cNvSpPr>
            <a:spLocks noGrp="1"/>
          </p:cNvSpPr>
          <p:nvPr>
            <p:ph idx="1"/>
          </p:nvPr>
        </p:nvSpPr>
        <p:spPr/>
        <p:txBody>
          <a:bodyPr/>
          <a:lstStyle/>
          <a:p>
            <a:endParaRPr lang="en-US"/>
          </a:p>
        </p:txBody>
      </p:sp>
      <p:sp>
        <p:nvSpPr>
          <p:cNvPr id="4" name="Rectangle 3">
            <a:extLst>
              <a:ext uri="{FF2B5EF4-FFF2-40B4-BE49-F238E27FC236}">
                <a16:creationId xmlns:a16="http://schemas.microsoft.com/office/drawing/2014/main" id="{3C342C19-608D-459A-B3AA-89067C28540F}"/>
              </a:ext>
            </a:extLst>
          </p:cNvPr>
          <p:cNvSpPr/>
          <p:nvPr/>
        </p:nvSpPr>
        <p:spPr>
          <a:xfrm>
            <a:off x="6096000" y="0"/>
            <a:ext cx="6096000" cy="6858000"/>
          </a:xfrm>
          <a:prstGeom prst="rect">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000" b="1" dirty="0">
                <a:solidFill>
                  <a:schemeClr val="bg1"/>
                </a:solidFill>
                <a:effectLst>
                  <a:outerShdw blurRad="38100" dist="38100" dir="2700000" algn="tl">
                    <a:srgbClr val="000000">
                      <a:alpha val="43137"/>
                    </a:srgbClr>
                  </a:outerShdw>
                </a:effectLst>
              </a:rPr>
              <a:t>10 And the God of all grace, who called you to his eternal glory in Christ, after you have suffered a little while, </a:t>
            </a:r>
            <a:r>
              <a:rPr lang="en-US" sz="4000" b="1" u="sng" dirty="0">
                <a:solidFill>
                  <a:srgbClr val="FFFF00"/>
                </a:solidFill>
                <a:effectLst>
                  <a:outerShdw blurRad="38100" dist="38100" dir="2700000" algn="tl">
                    <a:srgbClr val="000000">
                      <a:alpha val="43137"/>
                    </a:srgbClr>
                  </a:outerShdw>
                </a:effectLst>
              </a:rPr>
              <a:t>will himself restore you and make you strong, firm and steadfast</a:t>
            </a:r>
            <a:r>
              <a:rPr lang="en-US" sz="4000" b="1" dirty="0">
                <a:solidFill>
                  <a:schemeClr val="bg1"/>
                </a:solidFill>
                <a:effectLst>
                  <a:outerShdw blurRad="38100" dist="38100" dir="2700000" algn="tl">
                    <a:srgbClr val="000000">
                      <a:alpha val="43137"/>
                    </a:srgbClr>
                  </a:outerShdw>
                </a:effectLst>
              </a:rPr>
              <a:t>.</a:t>
            </a:r>
            <a:endParaRPr lang="en-US" sz="4400" b="1" dirty="0">
              <a:effectLst>
                <a:outerShdw blurRad="38100" dist="38100" dir="2700000" algn="tl">
                  <a:srgbClr val="000000">
                    <a:alpha val="43137"/>
                  </a:srgbClr>
                </a:outerShdw>
              </a:effectLst>
            </a:endParaRPr>
          </a:p>
          <a:p>
            <a:pPr algn="r"/>
            <a:endParaRPr lang="en-US" sz="4400" b="1" dirty="0">
              <a:effectLst>
                <a:outerShdw blurRad="38100" dist="38100" dir="2700000" algn="tl">
                  <a:srgbClr val="000000">
                    <a:alpha val="43137"/>
                  </a:srgbClr>
                </a:outerShdw>
              </a:effectLst>
            </a:endParaRPr>
          </a:p>
          <a:p>
            <a:pPr algn="r"/>
            <a:r>
              <a:rPr lang="en-US" sz="4400" b="1" dirty="0">
                <a:effectLst>
                  <a:outerShdw blurRad="38100" dist="38100" dir="2700000" algn="tl">
                    <a:srgbClr val="000000">
                      <a:alpha val="43137"/>
                    </a:srgbClr>
                  </a:outerShdw>
                </a:effectLst>
              </a:rPr>
              <a:t>(1 Peter 5:10)</a:t>
            </a:r>
          </a:p>
        </p:txBody>
      </p:sp>
      <p:sp>
        <p:nvSpPr>
          <p:cNvPr id="5" name="Rectangle 4">
            <a:extLst>
              <a:ext uri="{FF2B5EF4-FFF2-40B4-BE49-F238E27FC236}">
                <a16:creationId xmlns:a16="http://schemas.microsoft.com/office/drawing/2014/main" id="{3849AFAC-7B74-1CEF-13D7-3F9B7E1631C0}"/>
              </a:ext>
            </a:extLst>
          </p:cNvPr>
          <p:cNvSpPr/>
          <p:nvPr/>
        </p:nvSpPr>
        <p:spPr>
          <a:xfrm>
            <a:off x="1" y="-52676"/>
            <a:ext cx="6096000" cy="6910676"/>
          </a:xfrm>
          <a:prstGeom prst="rect">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6000" b="1" dirty="0">
                <a:solidFill>
                  <a:schemeClr val="bg1"/>
                </a:solidFill>
                <a:effectLst>
                  <a:outerShdw blurRad="38100" dist="38100" dir="2700000" algn="tl">
                    <a:srgbClr val="000000">
                      <a:alpha val="43137"/>
                    </a:srgbClr>
                  </a:outerShdw>
                </a:effectLst>
              </a:rPr>
              <a:t>Everywhere we go has a dress code. </a:t>
            </a:r>
            <a:r>
              <a:rPr lang="en-US" sz="6000" b="1" u="sng" dirty="0">
                <a:solidFill>
                  <a:srgbClr val="FFFF00"/>
                </a:solidFill>
                <a:effectLst>
                  <a:outerShdw blurRad="38100" dist="38100" dir="2700000" algn="tl">
                    <a:srgbClr val="000000">
                      <a:alpha val="43137"/>
                    </a:srgbClr>
                  </a:outerShdw>
                </a:effectLst>
              </a:rPr>
              <a:t>Humility</a:t>
            </a:r>
            <a:r>
              <a:rPr lang="en-US" sz="6000" b="1" dirty="0">
                <a:solidFill>
                  <a:schemeClr val="bg1"/>
                </a:solidFill>
                <a:effectLst>
                  <a:outerShdw blurRad="38100" dist="38100" dir="2700000" algn="tl">
                    <a:srgbClr val="000000">
                      <a:alpha val="43137"/>
                    </a:srgbClr>
                  </a:outerShdw>
                </a:effectLst>
              </a:rPr>
              <a:t> is the dress code of </a:t>
            </a:r>
            <a:r>
              <a:rPr lang="en-US" sz="6000" b="1" u="sng" dirty="0">
                <a:solidFill>
                  <a:srgbClr val="FFFF00"/>
                </a:solidFill>
                <a:effectLst>
                  <a:outerShdw blurRad="38100" dist="38100" dir="2700000" algn="tl">
                    <a:srgbClr val="000000">
                      <a:alpha val="43137"/>
                    </a:srgbClr>
                  </a:outerShdw>
                </a:effectLst>
              </a:rPr>
              <a:t>God’s</a:t>
            </a:r>
            <a:r>
              <a:rPr lang="en-US" sz="6000" b="1" dirty="0">
                <a:solidFill>
                  <a:schemeClr val="bg1"/>
                </a:solidFill>
                <a:effectLst>
                  <a:outerShdw blurRad="38100" dist="38100" dir="2700000" algn="tl">
                    <a:srgbClr val="000000">
                      <a:alpha val="43137"/>
                    </a:srgbClr>
                  </a:outerShdw>
                </a:effectLst>
              </a:rPr>
              <a:t> </a:t>
            </a:r>
            <a:r>
              <a:rPr lang="en-US" sz="6000" b="1" u="sng" dirty="0">
                <a:solidFill>
                  <a:srgbClr val="FFFF00"/>
                </a:solidFill>
                <a:effectLst>
                  <a:outerShdw blurRad="38100" dist="38100" dir="2700000" algn="tl">
                    <a:srgbClr val="000000">
                      <a:alpha val="43137"/>
                    </a:srgbClr>
                  </a:outerShdw>
                </a:effectLst>
              </a:rPr>
              <a:t>Kingdom</a:t>
            </a:r>
            <a:r>
              <a:rPr lang="en-US" sz="6000" b="1" dirty="0">
                <a:solidFill>
                  <a:schemeClr val="bg1"/>
                </a:solidFill>
                <a:effectLst>
                  <a:outerShdw blurRad="38100" dist="38100" dir="2700000" algn="tl">
                    <a:srgbClr val="000000">
                      <a:alpha val="43137"/>
                    </a:srgbClr>
                  </a:outerShdw>
                </a:effectLst>
              </a:rPr>
              <a:t>.</a:t>
            </a:r>
            <a:endParaRPr lang="en-US" sz="54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68611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715F8028-CF10-42D8-88FD-EFEB6F92DA1A}"/>
              </a:ext>
            </a:extLst>
          </p:cNvPr>
          <p:cNvPicPr>
            <a:picLocks noGrp="1" noChangeAspect="1"/>
          </p:cNvPicPr>
          <p:nvPr>
            <p:ph idx="1"/>
          </p:nvPr>
        </p:nvPicPr>
        <p:blipFill rotWithShape="1">
          <a:blip r:embed="rId2"/>
          <a:srcRect t="9050" b="15950"/>
          <a:stretch/>
        </p:blipFill>
        <p:spPr>
          <a:xfrm>
            <a:off x="20" y="10"/>
            <a:ext cx="12191980" cy="6857990"/>
          </a:xfrm>
          <a:prstGeom prst="rect">
            <a:avLst/>
          </a:prstGeom>
        </p:spPr>
      </p:pic>
      <p:sp>
        <p:nvSpPr>
          <p:cNvPr id="6" name="Rectangle 5">
            <a:extLst>
              <a:ext uri="{FF2B5EF4-FFF2-40B4-BE49-F238E27FC236}">
                <a16:creationId xmlns:a16="http://schemas.microsoft.com/office/drawing/2014/main" id="{A4C22232-5ED6-4A02-9FB9-6890D2E640AB}"/>
              </a:ext>
            </a:extLst>
          </p:cNvPr>
          <p:cNvSpPr/>
          <p:nvPr/>
        </p:nvSpPr>
        <p:spPr>
          <a:xfrm>
            <a:off x="5955155" y="0"/>
            <a:ext cx="184731" cy="2646878"/>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600" b="1" i="0" u="none" strike="noStrike" kern="1200" cap="none" spc="0" normalizeH="0" baseline="0" noProof="0" dirty="0">
              <a:ln w="13462">
                <a:solidFill>
                  <a:prstClr val="white"/>
                </a:solidFill>
                <a:prstDash val="solid"/>
              </a:ln>
              <a:solidFill>
                <a:prstClr val="black">
                  <a:lumMod val="85000"/>
                  <a:lumOff val="15000"/>
                </a:prstClr>
              </a:solidFill>
              <a:effectLst/>
              <a:highlight>
                <a:srgbClr val="C0C0C0"/>
              </a:highligh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87D6F520-5201-39E5-143A-F5B5AD22FCE9}"/>
              </a:ext>
            </a:extLst>
          </p:cNvPr>
          <p:cNvSpPr/>
          <p:nvPr/>
        </p:nvSpPr>
        <p:spPr>
          <a:xfrm>
            <a:off x="0" y="0"/>
            <a:ext cx="12192000" cy="1991032"/>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C  U  L  T  U  R  E</a:t>
            </a:r>
          </a:p>
        </p:txBody>
      </p:sp>
      <p:sp>
        <p:nvSpPr>
          <p:cNvPr id="8" name="Rectangle 7">
            <a:extLst>
              <a:ext uri="{FF2B5EF4-FFF2-40B4-BE49-F238E27FC236}">
                <a16:creationId xmlns:a16="http://schemas.microsoft.com/office/drawing/2014/main" id="{2849ED46-5516-412C-6B85-CDCD8145AE7B}"/>
              </a:ext>
            </a:extLst>
          </p:cNvPr>
          <p:cNvSpPr/>
          <p:nvPr/>
        </p:nvSpPr>
        <p:spPr>
          <a:xfrm>
            <a:off x="268435" y="1991032"/>
            <a:ext cx="1165122" cy="4866968"/>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dirty="0">
                <a:ln>
                  <a:noFill/>
                </a:ln>
                <a:solidFill>
                  <a:prstClr val="black"/>
                </a:solidFill>
                <a:effectLst/>
                <a:uLnTx/>
                <a:uFillTx/>
                <a:latin typeface="Calibri" panose="020F0502020204030204"/>
                <a:ea typeface="+mn-ea"/>
                <a:cs typeface="+mn-cs"/>
              </a:rPr>
              <a:t>O</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dirty="0">
                <a:ln>
                  <a:noFill/>
                </a:ln>
                <a:solidFill>
                  <a:prstClr val="black"/>
                </a:solidFill>
                <a:effectLst/>
                <a:uLnTx/>
                <a:uFillTx/>
                <a:latin typeface="Calibri" panose="020F0502020204030204"/>
                <a:ea typeface="+mn-ea"/>
                <a:cs typeface="+mn-cs"/>
              </a:rPr>
              <a:t>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dirty="0">
                <a:ln>
                  <a:noFill/>
                </a:ln>
                <a:solidFill>
                  <a:prstClr val="black"/>
                </a:solidFill>
                <a:effectLst/>
                <a:uLnTx/>
                <a:uFillTx/>
                <a:latin typeface="Calibri" panose="020F0502020204030204"/>
                <a:ea typeface="+mn-ea"/>
                <a:cs typeface="+mn-cs"/>
              </a:rPr>
              <a:t>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dirty="0">
                <a:ln>
                  <a:noFill/>
                </a:ln>
                <a:solidFill>
                  <a:prstClr val="black"/>
                </a:solidFill>
                <a:effectLst/>
                <a:uLnTx/>
                <a:uFillTx/>
                <a:latin typeface="Calibri" panose="020F0502020204030204"/>
                <a:ea typeface="+mn-ea"/>
                <a:cs typeface="+mn-cs"/>
              </a:rPr>
              <a: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dirty="0">
                <a:ln>
                  <a:noFill/>
                </a:ln>
                <a:solidFill>
                  <a:prstClr val="black"/>
                </a:solidFill>
                <a:effectLst/>
                <a:uLnTx/>
                <a:uFillTx/>
                <a:latin typeface="Calibri" panose="020F0502020204030204"/>
                <a:ea typeface="+mn-ea"/>
                <a:cs typeface="+mn-cs"/>
              </a:rPr>
              <a:t>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900" b="1" i="0" u="none" strike="noStrike" kern="1200" cap="none" spc="0" normalizeH="0" baseline="0" noProof="0" dirty="0">
                <a:ln>
                  <a:noFill/>
                </a:ln>
                <a:solidFill>
                  <a:prstClr val="black"/>
                </a:solidFill>
                <a:effectLst/>
                <a:uLnTx/>
                <a:uFillTx/>
                <a:latin typeface="Calibri" panose="020F0502020204030204"/>
                <a:ea typeface="+mn-ea"/>
                <a:cs typeface="+mn-cs"/>
              </a:rPr>
              <a:t>T</a:t>
            </a:r>
            <a:br>
              <a:rPr kumimoji="0" lang="en-US" sz="29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900" b="1" i="0" u="none" strike="noStrike" kern="1200" cap="none" spc="0" normalizeH="0" baseline="0" noProof="0" dirty="0">
                <a:ln>
                  <a:noFill/>
                </a:ln>
                <a:solidFill>
                  <a:prstClr val="black"/>
                </a:solidFill>
                <a:effectLst/>
                <a:uLnTx/>
                <a:uFillTx/>
                <a:latin typeface="Calibri" panose="020F0502020204030204"/>
                <a:ea typeface="+mn-ea"/>
                <a:cs typeface="+mn-cs"/>
              </a:rPr>
              <a:t>I</a:t>
            </a:r>
            <a:br>
              <a:rPr kumimoji="0" lang="en-US" sz="29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900" b="1" i="0" u="none" strike="noStrike" kern="1200" cap="none" spc="0" normalizeH="0" baseline="0" noProof="0" dirty="0">
                <a:ln>
                  <a:noFill/>
                </a:ln>
                <a:solidFill>
                  <a:prstClr val="black"/>
                </a:solidFill>
                <a:effectLst/>
                <a:uLnTx/>
                <a:uFillTx/>
                <a:latin typeface="Calibri" panose="020F0502020204030204"/>
                <a:ea typeface="+mn-ea"/>
                <a:cs typeface="+mn-cs"/>
              </a:rPr>
              <a:t>V</a:t>
            </a:r>
            <a:br>
              <a:rPr kumimoji="0" lang="en-US" sz="29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900" b="1" i="0" u="none" strike="noStrike" kern="1200" cap="none" spc="0" normalizeH="0" baseline="0" noProof="0" dirty="0">
                <a:ln>
                  <a:noFill/>
                </a:ln>
                <a:solidFill>
                  <a:prstClr val="black"/>
                </a:solidFill>
                <a:effectLst/>
                <a:uLnTx/>
                <a:uFillTx/>
                <a:latin typeface="Calibri" panose="020F0502020204030204"/>
                <a:ea typeface="+mn-ea"/>
                <a:cs typeface="+mn-cs"/>
              </a:rPr>
              <a:t>E</a:t>
            </a:r>
            <a:br>
              <a:rPr kumimoji="0" lang="en-US" sz="29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900" b="1" i="0" u="none" strike="noStrike" kern="1200" cap="none" spc="0" normalizeH="0" baseline="0" noProof="0" dirty="0">
                <a:ln>
                  <a:noFill/>
                </a:ln>
                <a:solidFill>
                  <a:prstClr val="black"/>
                </a:solidFill>
                <a:effectLst/>
                <a:uLnTx/>
                <a:uFillTx/>
                <a:latin typeface="Calibri" panose="020F0502020204030204"/>
                <a:ea typeface="+mn-ea"/>
                <a:cs typeface="+mn-cs"/>
              </a:rPr>
              <a:t>L</a:t>
            </a:r>
            <a:br>
              <a:rPr kumimoji="0" lang="en-US" sz="29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2900" b="1" i="0" u="none" strike="noStrike" kern="1200" cap="none" spc="0" normalizeH="0" baseline="0" noProof="0" dirty="0">
                <a:ln>
                  <a:noFill/>
                </a:ln>
                <a:solidFill>
                  <a:prstClr val="black"/>
                </a:solidFill>
                <a:effectLst/>
                <a:uLnTx/>
                <a:uFillTx/>
                <a:latin typeface="Calibri" panose="020F0502020204030204"/>
                <a:ea typeface="+mn-ea"/>
                <a:cs typeface="+mn-cs"/>
              </a:rPr>
              <a:t>Y</a:t>
            </a:r>
          </a:p>
        </p:txBody>
      </p:sp>
      <p:sp>
        <p:nvSpPr>
          <p:cNvPr id="9" name="Rectangle 8">
            <a:extLst>
              <a:ext uri="{FF2B5EF4-FFF2-40B4-BE49-F238E27FC236}">
                <a16:creationId xmlns:a16="http://schemas.microsoft.com/office/drawing/2014/main" id="{F1C4AAF2-A02D-E002-4893-A0399A5334A2}"/>
              </a:ext>
            </a:extLst>
          </p:cNvPr>
          <p:cNvSpPr/>
          <p:nvPr/>
        </p:nvSpPr>
        <p:spPr>
          <a:xfrm>
            <a:off x="2020510" y="1991032"/>
            <a:ext cx="1268380" cy="4866968"/>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L</a:t>
            </a:r>
            <a:b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I</a:t>
            </a:r>
            <a:b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F</a:t>
            </a:r>
            <a:b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T</a:t>
            </a:r>
            <a:b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I</a:t>
            </a:r>
            <a:b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N</a:t>
            </a:r>
            <a:b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G</a:t>
            </a:r>
          </a:p>
        </p:txBody>
      </p:sp>
      <p:sp>
        <p:nvSpPr>
          <p:cNvPr id="10" name="Rectangle 9">
            <a:extLst>
              <a:ext uri="{FF2B5EF4-FFF2-40B4-BE49-F238E27FC236}">
                <a16:creationId xmlns:a16="http://schemas.microsoft.com/office/drawing/2014/main" id="{8ED454F0-EDE4-2730-11D3-7E46B827DA06}"/>
              </a:ext>
            </a:extLst>
          </p:cNvPr>
          <p:cNvSpPr/>
          <p:nvPr/>
        </p:nvSpPr>
        <p:spPr>
          <a:xfrm>
            <a:off x="3775568" y="1991022"/>
            <a:ext cx="1268380" cy="4866968"/>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prstClr val="black"/>
                </a:solidFill>
                <a:effectLst/>
                <a:uLnTx/>
                <a:uFillTx/>
                <a:latin typeface="Calibri" panose="020F0502020204030204"/>
                <a:ea typeface="+mn-ea"/>
                <a:cs typeface="+mn-cs"/>
              </a:rPr>
              <a:t>I</a:t>
            </a:r>
            <a:br>
              <a:rPr kumimoji="0" lang="en-US" sz="80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8000" b="1" i="0" u="none" strike="noStrike" kern="1200" cap="none" spc="0" normalizeH="0" baseline="0" noProof="0" dirty="0">
                <a:ln>
                  <a:noFill/>
                </a:ln>
                <a:solidFill>
                  <a:prstClr val="black"/>
                </a:solidFill>
                <a:effectLst/>
                <a:uLnTx/>
                <a:uFillTx/>
                <a:latin typeface="Calibri" panose="020F0502020204030204"/>
                <a:ea typeface="+mn-ea"/>
                <a:cs typeface="+mn-cs"/>
              </a:rPr>
              <a:t>V</a:t>
            </a:r>
            <a:br>
              <a:rPr kumimoji="0" lang="en-US" sz="80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8000" b="1" i="0" u="none" strike="noStrike" kern="1200" cap="none" spc="0" normalizeH="0" baseline="0" noProof="0" dirty="0">
                <a:ln>
                  <a:noFill/>
                </a:ln>
                <a:solidFill>
                  <a:prstClr val="black"/>
                </a:solidFill>
                <a:effectLst/>
                <a:uLnTx/>
                <a:uFillTx/>
                <a:latin typeface="Calibri" panose="020F0502020204030204"/>
                <a:ea typeface="+mn-ea"/>
                <a:cs typeface="+mn-cs"/>
              </a:rPr>
              <a:t>E</a:t>
            </a:r>
            <a:br>
              <a:rPr kumimoji="0" lang="en-US" sz="80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8000" b="1" i="0" u="none" strike="noStrike" kern="1200" cap="none" spc="0" normalizeH="0" baseline="0" noProof="0" dirty="0">
                <a:ln>
                  <a:noFill/>
                </a:ln>
                <a:solidFill>
                  <a:prstClr val="black"/>
                </a:solidFill>
                <a:effectLst/>
                <a:uLnTx/>
                <a:uFillTx/>
                <a:latin typeface="Calibri" panose="020F0502020204030204"/>
                <a:ea typeface="+mn-ea"/>
                <a:cs typeface="+mn-cs"/>
              </a:rPr>
              <a:t>S</a:t>
            </a:r>
          </a:p>
        </p:txBody>
      </p:sp>
      <p:sp>
        <p:nvSpPr>
          <p:cNvPr id="11" name="Rectangle 10">
            <a:extLst>
              <a:ext uri="{FF2B5EF4-FFF2-40B4-BE49-F238E27FC236}">
                <a16:creationId xmlns:a16="http://schemas.microsoft.com/office/drawing/2014/main" id="{A1E29202-F6B5-B70D-1046-8734B99ACA2D}"/>
              </a:ext>
            </a:extLst>
          </p:cNvPr>
          <p:cNvSpPr/>
          <p:nvPr/>
        </p:nvSpPr>
        <p:spPr>
          <a:xfrm>
            <a:off x="5336458" y="1991032"/>
            <a:ext cx="1374058" cy="4866968"/>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H</a:t>
            </a:r>
            <a:b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R</a:t>
            </a:r>
            <a:b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O</a:t>
            </a:r>
            <a:b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U</a:t>
            </a:r>
            <a:b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G</a:t>
            </a:r>
            <a:b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H</a:t>
            </a:r>
          </a:p>
        </p:txBody>
      </p:sp>
      <p:sp>
        <p:nvSpPr>
          <p:cNvPr id="12" name="Rectangle 11">
            <a:extLst>
              <a:ext uri="{FF2B5EF4-FFF2-40B4-BE49-F238E27FC236}">
                <a16:creationId xmlns:a16="http://schemas.microsoft.com/office/drawing/2014/main" id="{04961842-21FA-743E-4DC5-D59EE24D6333}"/>
              </a:ext>
            </a:extLst>
          </p:cNvPr>
          <p:cNvSpPr/>
          <p:nvPr/>
        </p:nvSpPr>
        <p:spPr>
          <a:xfrm>
            <a:off x="7104856" y="1991032"/>
            <a:ext cx="1374058" cy="4866968"/>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T</a:t>
            </a:r>
            <a:b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I</a:t>
            </a:r>
            <a:b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L</a:t>
            </a:r>
            <a:b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I</a:t>
            </a:r>
            <a:b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Z</a:t>
            </a:r>
            <a:b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I</a:t>
            </a:r>
            <a:b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N</a:t>
            </a:r>
            <a:b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G</a:t>
            </a:r>
          </a:p>
        </p:txBody>
      </p:sp>
      <p:sp>
        <p:nvSpPr>
          <p:cNvPr id="13" name="Rectangle 12">
            <a:extLst>
              <a:ext uri="{FF2B5EF4-FFF2-40B4-BE49-F238E27FC236}">
                <a16:creationId xmlns:a16="http://schemas.microsoft.com/office/drawing/2014/main" id="{AA01CEDD-83FF-0F38-A4D9-F99AE776A079}"/>
              </a:ext>
            </a:extLst>
          </p:cNvPr>
          <p:cNvSpPr/>
          <p:nvPr/>
        </p:nvSpPr>
        <p:spPr>
          <a:xfrm>
            <a:off x="8961399" y="1991032"/>
            <a:ext cx="1374058" cy="4866968"/>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E</a:t>
            </a:r>
            <a:b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S</a:t>
            </a:r>
            <a:b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O</a:t>
            </a:r>
            <a:b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U</a:t>
            </a:r>
            <a:b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R</a:t>
            </a:r>
            <a:b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C</a:t>
            </a:r>
            <a:b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E</a:t>
            </a:r>
            <a:b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S</a:t>
            </a:r>
          </a:p>
        </p:txBody>
      </p:sp>
      <p:sp>
        <p:nvSpPr>
          <p:cNvPr id="14" name="Rectangle 13">
            <a:extLst>
              <a:ext uri="{FF2B5EF4-FFF2-40B4-BE49-F238E27FC236}">
                <a16:creationId xmlns:a16="http://schemas.microsoft.com/office/drawing/2014/main" id="{8D809F07-9776-544E-A1E8-4AF3234898BD}"/>
              </a:ext>
            </a:extLst>
          </p:cNvPr>
          <p:cNvSpPr/>
          <p:nvPr/>
        </p:nvSpPr>
        <p:spPr>
          <a:xfrm>
            <a:off x="10817942" y="1991022"/>
            <a:ext cx="1374058" cy="4866968"/>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V</a:t>
            </a:r>
            <a:b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E</a:t>
            </a:r>
            <a:b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R</a:t>
            </a:r>
            <a:b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Y</a:t>
            </a:r>
            <a:b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D</a:t>
            </a:r>
            <a:b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A</a:t>
            </a:r>
            <a:b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br>
            <a:r>
              <a:rPr kumimoji="0" lang="en-US" sz="4000" b="1" i="0" u="none" strike="noStrike" kern="1200" cap="none" spc="0" normalizeH="0" baseline="0" noProof="0" dirty="0">
                <a:ln>
                  <a:noFill/>
                </a:ln>
                <a:solidFill>
                  <a:prstClr val="black"/>
                </a:solidFill>
                <a:effectLst/>
                <a:uLnTx/>
                <a:uFillTx/>
                <a:latin typeface="Calibri" panose="020F0502020204030204"/>
                <a:ea typeface="+mn-ea"/>
                <a:cs typeface="+mn-cs"/>
              </a:rPr>
              <a:t>Y</a:t>
            </a:r>
          </a:p>
        </p:txBody>
      </p:sp>
    </p:spTree>
    <p:extLst>
      <p:ext uri="{BB962C8B-B14F-4D97-AF65-F5344CB8AC3E}">
        <p14:creationId xmlns:p14="http://schemas.microsoft.com/office/powerpoint/2010/main" val="2957220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5AC49-7269-4DD4-B523-AE9AF98B90E8}"/>
              </a:ext>
            </a:extLst>
          </p:cNvPr>
          <p:cNvSpPr>
            <a:spLocks noGrp="1"/>
          </p:cNvSpPr>
          <p:nvPr>
            <p:ph type="title"/>
          </p:nvPr>
        </p:nvSpPr>
        <p:spPr/>
        <p:txBody>
          <a:bodyPr/>
          <a:lstStyle/>
          <a:p>
            <a:r>
              <a:rPr lang="en-US" dirty="0"/>
              <a:t>\</a:t>
            </a:r>
          </a:p>
        </p:txBody>
      </p:sp>
      <p:sp>
        <p:nvSpPr>
          <p:cNvPr id="3" name="Content Placeholder 2">
            <a:extLst>
              <a:ext uri="{FF2B5EF4-FFF2-40B4-BE49-F238E27FC236}">
                <a16:creationId xmlns:a16="http://schemas.microsoft.com/office/drawing/2014/main" id="{4134AB64-EE8F-4138-ADA7-72FBE05A2823}"/>
              </a:ext>
            </a:extLst>
          </p:cNvPr>
          <p:cNvSpPr>
            <a:spLocks noGrp="1"/>
          </p:cNvSpPr>
          <p:nvPr>
            <p:ph idx="1"/>
          </p:nvPr>
        </p:nvSpPr>
        <p:spPr/>
        <p:txBody>
          <a:bodyPr/>
          <a:lstStyle/>
          <a:p>
            <a:endParaRPr lang="en-US"/>
          </a:p>
        </p:txBody>
      </p:sp>
      <p:sp>
        <p:nvSpPr>
          <p:cNvPr id="4" name="Rectangle 3">
            <a:extLst>
              <a:ext uri="{FF2B5EF4-FFF2-40B4-BE49-F238E27FC236}">
                <a16:creationId xmlns:a16="http://schemas.microsoft.com/office/drawing/2014/main" id="{3C342C19-608D-459A-B3AA-89067C28540F}"/>
              </a:ext>
            </a:extLst>
          </p:cNvPr>
          <p:cNvSpPr/>
          <p:nvPr/>
        </p:nvSpPr>
        <p:spPr>
          <a:xfrm>
            <a:off x="471055" y="263236"/>
            <a:ext cx="11222181" cy="6229639"/>
          </a:xfrm>
          <a:prstGeom prst="rect">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800" b="1" dirty="0">
                <a:solidFill>
                  <a:srgbClr val="FFFF00"/>
                </a:solidFill>
                <a:effectLst>
                  <a:outerShdw blurRad="38100" dist="38100" dir="2700000" algn="tl">
                    <a:srgbClr val="000000">
                      <a:alpha val="43137"/>
                    </a:srgbClr>
                  </a:outerShdw>
                </a:effectLst>
              </a:rPr>
              <a:t>16 Do not be proud…</a:t>
            </a:r>
          </a:p>
          <a:p>
            <a:pPr algn="ctr"/>
            <a:endParaRPr lang="en-US" sz="4400" b="1" dirty="0">
              <a:effectLst>
                <a:outerShdw blurRad="38100" dist="38100" dir="2700000" algn="tl">
                  <a:srgbClr val="000000">
                    <a:alpha val="43137"/>
                  </a:srgbClr>
                </a:outerShdw>
              </a:effectLst>
            </a:endParaRPr>
          </a:p>
          <a:p>
            <a:pPr algn="r"/>
            <a:r>
              <a:rPr lang="en-US" sz="4400" b="1" dirty="0">
                <a:effectLst>
                  <a:outerShdw blurRad="38100" dist="38100" dir="2700000" algn="tl">
                    <a:srgbClr val="000000">
                      <a:alpha val="43137"/>
                    </a:srgbClr>
                  </a:outerShdw>
                </a:effectLst>
              </a:rPr>
              <a:t>(Romans 12:16b)</a:t>
            </a:r>
          </a:p>
        </p:txBody>
      </p:sp>
    </p:spTree>
    <p:extLst>
      <p:ext uri="{BB962C8B-B14F-4D97-AF65-F5344CB8AC3E}">
        <p14:creationId xmlns:p14="http://schemas.microsoft.com/office/powerpoint/2010/main" val="1155704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5AC49-7269-4DD4-B523-AE9AF98B90E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134AB64-EE8F-4138-ADA7-72FBE05A2823}"/>
              </a:ext>
            </a:extLst>
          </p:cNvPr>
          <p:cNvSpPr>
            <a:spLocks noGrp="1"/>
          </p:cNvSpPr>
          <p:nvPr>
            <p:ph idx="1"/>
          </p:nvPr>
        </p:nvSpPr>
        <p:spPr/>
        <p:txBody>
          <a:bodyPr/>
          <a:lstStyle/>
          <a:p>
            <a:endParaRPr lang="en-US"/>
          </a:p>
        </p:txBody>
      </p:sp>
      <p:sp>
        <p:nvSpPr>
          <p:cNvPr id="4" name="Rectangle 3">
            <a:extLst>
              <a:ext uri="{FF2B5EF4-FFF2-40B4-BE49-F238E27FC236}">
                <a16:creationId xmlns:a16="http://schemas.microsoft.com/office/drawing/2014/main" id="{3C342C19-608D-459A-B3AA-89067C28540F}"/>
              </a:ext>
            </a:extLst>
          </p:cNvPr>
          <p:cNvSpPr/>
          <p:nvPr/>
        </p:nvSpPr>
        <p:spPr>
          <a:xfrm>
            <a:off x="5366084" y="0"/>
            <a:ext cx="6825916" cy="6858000"/>
          </a:xfrm>
          <a:prstGeom prst="rect">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r>
              <a:rPr lang="en-US" sz="5400" b="1" dirty="0">
                <a:solidFill>
                  <a:prstClr val="white"/>
                </a:solidFill>
                <a:effectLst>
                  <a:outerShdw blurRad="38100" dist="38100" dir="2700000" algn="tl">
                    <a:srgbClr val="000000">
                      <a:alpha val="43137"/>
                    </a:srgbClr>
                  </a:outerShdw>
                </a:effectLst>
              </a:rPr>
              <a:t>1.) Wearing Pride Leads to </a:t>
            </a:r>
            <a:r>
              <a:rPr lang="en-US" sz="5400" b="1" u="sng" dirty="0">
                <a:solidFill>
                  <a:srgbClr val="FF0000"/>
                </a:solidFill>
                <a:effectLst>
                  <a:outerShdw blurRad="38100" dist="38100" dir="2700000" algn="tl">
                    <a:srgbClr val="000000">
                      <a:alpha val="43137"/>
                    </a:srgbClr>
                  </a:outerShdw>
                </a:effectLst>
              </a:rPr>
              <a:t>Anxiety</a:t>
            </a:r>
          </a:p>
        </p:txBody>
      </p:sp>
      <p:pic>
        <p:nvPicPr>
          <p:cNvPr id="6" name="Content Placeholder 4">
            <a:extLst>
              <a:ext uri="{FF2B5EF4-FFF2-40B4-BE49-F238E27FC236}">
                <a16:creationId xmlns:a16="http://schemas.microsoft.com/office/drawing/2014/main" id="{B2735E6C-F354-86D0-00F5-12D2C066466E}"/>
              </a:ext>
            </a:extLst>
          </p:cNvPr>
          <p:cNvPicPr>
            <a:picLocks noChangeAspect="1"/>
          </p:cNvPicPr>
          <p:nvPr/>
        </p:nvPicPr>
        <p:blipFill rotWithShape="1">
          <a:blip r:embed="rId3"/>
          <a:srcRect t="9050" b="15950"/>
          <a:stretch/>
        </p:blipFill>
        <p:spPr>
          <a:xfrm>
            <a:off x="-101407" y="10"/>
            <a:ext cx="5467491" cy="6857990"/>
          </a:xfrm>
          <a:prstGeom prst="rect">
            <a:avLst/>
          </a:prstGeom>
        </p:spPr>
      </p:pic>
      <p:sp>
        <p:nvSpPr>
          <p:cNvPr id="9" name="Rectangle 8">
            <a:extLst>
              <a:ext uri="{FF2B5EF4-FFF2-40B4-BE49-F238E27FC236}">
                <a16:creationId xmlns:a16="http://schemas.microsoft.com/office/drawing/2014/main" id="{B14C7BB1-9CB2-8164-CC67-A8F2036EFBB0}"/>
              </a:ext>
            </a:extLst>
          </p:cNvPr>
          <p:cNvSpPr/>
          <p:nvPr/>
        </p:nvSpPr>
        <p:spPr>
          <a:xfrm>
            <a:off x="-101408" y="2921168"/>
            <a:ext cx="5467491" cy="101566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highlight>
                  <a:srgbClr val="FFFF00"/>
                </a:highlight>
                <a:uLnTx/>
                <a:uFillTx/>
                <a:latin typeface="Calibri" panose="020F0502020204030204"/>
                <a:ea typeface="+mn-ea"/>
                <a:cs typeface="+mn-cs"/>
              </a:rPr>
              <a:t>Humility</a:t>
            </a:r>
          </a:p>
        </p:txBody>
      </p:sp>
    </p:spTree>
    <p:extLst>
      <p:ext uri="{BB962C8B-B14F-4D97-AF65-F5344CB8AC3E}">
        <p14:creationId xmlns:p14="http://schemas.microsoft.com/office/powerpoint/2010/main" val="1741707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5AC49-7269-4DD4-B523-AE9AF98B90E8}"/>
              </a:ext>
            </a:extLst>
          </p:cNvPr>
          <p:cNvSpPr>
            <a:spLocks noGrp="1"/>
          </p:cNvSpPr>
          <p:nvPr>
            <p:ph type="title"/>
          </p:nvPr>
        </p:nvSpPr>
        <p:spPr/>
        <p:txBody>
          <a:bodyPr/>
          <a:lstStyle/>
          <a:p>
            <a:r>
              <a:rPr lang="en-US" dirty="0"/>
              <a:t>\</a:t>
            </a:r>
          </a:p>
        </p:txBody>
      </p:sp>
      <p:sp>
        <p:nvSpPr>
          <p:cNvPr id="3" name="Content Placeholder 2">
            <a:extLst>
              <a:ext uri="{FF2B5EF4-FFF2-40B4-BE49-F238E27FC236}">
                <a16:creationId xmlns:a16="http://schemas.microsoft.com/office/drawing/2014/main" id="{4134AB64-EE8F-4138-ADA7-72FBE05A2823}"/>
              </a:ext>
            </a:extLst>
          </p:cNvPr>
          <p:cNvSpPr>
            <a:spLocks noGrp="1"/>
          </p:cNvSpPr>
          <p:nvPr>
            <p:ph idx="1"/>
          </p:nvPr>
        </p:nvSpPr>
        <p:spPr/>
        <p:txBody>
          <a:bodyPr/>
          <a:lstStyle/>
          <a:p>
            <a:endParaRPr lang="en-US"/>
          </a:p>
        </p:txBody>
      </p:sp>
      <p:sp>
        <p:nvSpPr>
          <p:cNvPr id="4" name="Rectangle 3">
            <a:extLst>
              <a:ext uri="{FF2B5EF4-FFF2-40B4-BE49-F238E27FC236}">
                <a16:creationId xmlns:a16="http://schemas.microsoft.com/office/drawing/2014/main" id="{3C342C19-608D-459A-B3AA-89067C28540F}"/>
              </a:ext>
            </a:extLst>
          </p:cNvPr>
          <p:cNvSpPr/>
          <p:nvPr/>
        </p:nvSpPr>
        <p:spPr>
          <a:xfrm>
            <a:off x="5574890" y="0"/>
            <a:ext cx="6617110" cy="6858000"/>
          </a:xfrm>
          <a:prstGeom prst="rect">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00" b="1" dirty="0">
                <a:solidFill>
                  <a:srgbClr val="FFFF00"/>
                </a:solidFill>
                <a:effectLst>
                  <a:outerShdw blurRad="38100" dist="38100" dir="2700000" algn="tl">
                    <a:srgbClr val="000000">
                      <a:alpha val="43137"/>
                    </a:srgbClr>
                  </a:outerShdw>
                </a:effectLst>
              </a:rPr>
              <a:t>5 </a:t>
            </a:r>
            <a:r>
              <a:rPr lang="en-US" sz="3600" b="1" dirty="0">
                <a:solidFill>
                  <a:schemeClr val="bg1"/>
                </a:solidFill>
                <a:effectLst>
                  <a:outerShdw blurRad="38100" dist="38100" dir="2700000" algn="tl">
                    <a:srgbClr val="000000">
                      <a:alpha val="43137"/>
                    </a:srgbClr>
                  </a:outerShdw>
                </a:effectLst>
              </a:rPr>
              <a:t>In the same way, you who are younger, submit yourselves to your elders. </a:t>
            </a:r>
            <a:r>
              <a:rPr lang="en-US" sz="3600" b="1" dirty="0">
                <a:solidFill>
                  <a:srgbClr val="FFFF00"/>
                </a:solidFill>
                <a:effectLst>
                  <a:outerShdw blurRad="38100" dist="38100" dir="2700000" algn="tl">
                    <a:srgbClr val="000000">
                      <a:alpha val="43137"/>
                    </a:srgbClr>
                  </a:outerShdw>
                </a:effectLst>
              </a:rPr>
              <a:t>All of you, clothe yourselves with humility toward one another, because,</a:t>
            </a:r>
          </a:p>
          <a:p>
            <a:pPr algn="ctr"/>
            <a:r>
              <a:rPr lang="en-US" sz="3600" b="1" dirty="0">
                <a:solidFill>
                  <a:srgbClr val="FFFF00"/>
                </a:solidFill>
                <a:effectLst>
                  <a:outerShdw blurRad="38100" dist="38100" dir="2700000" algn="tl">
                    <a:srgbClr val="000000">
                      <a:alpha val="43137"/>
                    </a:srgbClr>
                  </a:outerShdw>
                </a:effectLst>
              </a:rPr>
              <a:t>“</a:t>
            </a:r>
            <a:r>
              <a:rPr lang="en-US" sz="3600" b="1" dirty="0">
                <a:solidFill>
                  <a:srgbClr val="FF0000"/>
                </a:solidFill>
                <a:effectLst>
                  <a:outerShdw blurRad="38100" dist="38100" dir="2700000" algn="tl">
                    <a:srgbClr val="000000">
                      <a:alpha val="43137"/>
                    </a:srgbClr>
                  </a:outerShdw>
                </a:effectLst>
              </a:rPr>
              <a:t>God opposes the proud</a:t>
            </a:r>
          </a:p>
          <a:p>
            <a:pPr algn="ctr"/>
            <a:r>
              <a:rPr lang="en-US" sz="3600" b="1" dirty="0">
                <a:solidFill>
                  <a:srgbClr val="FFFF00"/>
                </a:solidFill>
                <a:effectLst>
                  <a:outerShdw blurRad="38100" dist="38100" dir="2700000" algn="tl">
                    <a:srgbClr val="000000">
                      <a:alpha val="43137"/>
                    </a:srgbClr>
                  </a:outerShdw>
                </a:effectLst>
              </a:rPr>
              <a:t>    but shows favor to the humble.”</a:t>
            </a:r>
          </a:p>
          <a:p>
            <a:pPr algn="ctr"/>
            <a:endParaRPr lang="en-US" sz="3200" b="1" dirty="0">
              <a:effectLst>
                <a:outerShdw blurRad="38100" dist="38100" dir="2700000" algn="tl">
                  <a:srgbClr val="000000">
                    <a:alpha val="43137"/>
                  </a:srgbClr>
                </a:outerShdw>
              </a:effectLst>
            </a:endParaRPr>
          </a:p>
          <a:p>
            <a:pPr algn="r"/>
            <a:r>
              <a:rPr lang="en-US" sz="3200" b="1" dirty="0">
                <a:effectLst>
                  <a:outerShdw blurRad="38100" dist="38100" dir="2700000" algn="tl">
                    <a:srgbClr val="000000">
                      <a:alpha val="43137"/>
                    </a:srgbClr>
                  </a:outerShdw>
                </a:effectLst>
              </a:rPr>
              <a:t>(1 Peter 5:5)</a:t>
            </a:r>
          </a:p>
        </p:txBody>
      </p:sp>
      <p:sp>
        <p:nvSpPr>
          <p:cNvPr id="5" name="Rectangle 4">
            <a:extLst>
              <a:ext uri="{FF2B5EF4-FFF2-40B4-BE49-F238E27FC236}">
                <a16:creationId xmlns:a16="http://schemas.microsoft.com/office/drawing/2014/main" id="{89F41C66-0AB1-4683-A3A2-80929D449454}"/>
              </a:ext>
            </a:extLst>
          </p:cNvPr>
          <p:cNvSpPr/>
          <p:nvPr/>
        </p:nvSpPr>
        <p:spPr>
          <a:xfrm>
            <a:off x="0" y="0"/>
            <a:ext cx="5574890" cy="6858000"/>
          </a:xfrm>
          <a:prstGeom prst="rect">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rPr>
              <a:t>Would you rather be </a:t>
            </a:r>
            <a:r>
              <a:rPr lang="en-US" sz="4800" b="1" u="sng" dirty="0">
                <a:solidFill>
                  <a:srgbClr val="FF0000"/>
                </a:solidFill>
                <a:effectLst>
                  <a:outerShdw blurRad="38100" dist="38100" dir="2700000" algn="tl">
                    <a:srgbClr val="000000">
                      <a:alpha val="43137"/>
                    </a:srgbClr>
                  </a:outerShdw>
                </a:effectLst>
              </a:rPr>
              <a:t>opposed</a:t>
            </a:r>
            <a:r>
              <a:rPr lang="en-US" sz="4800" b="1" dirty="0">
                <a:effectLst>
                  <a:outerShdw blurRad="38100" dist="38100" dir="2700000" algn="tl">
                    <a:srgbClr val="000000">
                      <a:alpha val="43137"/>
                    </a:srgbClr>
                  </a:outerShdw>
                </a:effectLst>
              </a:rPr>
              <a:t> or </a:t>
            </a:r>
            <a:r>
              <a:rPr lang="en-US" sz="4800" b="1" u="sng" dirty="0">
                <a:solidFill>
                  <a:srgbClr val="FFFF00"/>
                </a:solidFill>
                <a:effectLst>
                  <a:outerShdw blurRad="38100" dist="38100" dir="2700000" algn="tl">
                    <a:srgbClr val="000000">
                      <a:alpha val="43137"/>
                    </a:srgbClr>
                  </a:outerShdw>
                </a:effectLst>
              </a:rPr>
              <a:t>favored</a:t>
            </a:r>
            <a:r>
              <a:rPr lang="en-US" sz="4800" b="1"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424005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5AC49-7269-4DD4-B523-AE9AF98B90E8}"/>
              </a:ext>
            </a:extLst>
          </p:cNvPr>
          <p:cNvSpPr>
            <a:spLocks noGrp="1"/>
          </p:cNvSpPr>
          <p:nvPr>
            <p:ph type="title"/>
          </p:nvPr>
        </p:nvSpPr>
        <p:spPr/>
        <p:txBody>
          <a:bodyPr/>
          <a:lstStyle/>
          <a:p>
            <a:r>
              <a:rPr lang="en-US" dirty="0"/>
              <a:t>\</a:t>
            </a:r>
          </a:p>
        </p:txBody>
      </p:sp>
      <p:sp>
        <p:nvSpPr>
          <p:cNvPr id="3" name="Content Placeholder 2">
            <a:extLst>
              <a:ext uri="{FF2B5EF4-FFF2-40B4-BE49-F238E27FC236}">
                <a16:creationId xmlns:a16="http://schemas.microsoft.com/office/drawing/2014/main" id="{4134AB64-EE8F-4138-ADA7-72FBE05A2823}"/>
              </a:ext>
            </a:extLst>
          </p:cNvPr>
          <p:cNvSpPr>
            <a:spLocks noGrp="1"/>
          </p:cNvSpPr>
          <p:nvPr>
            <p:ph idx="1"/>
          </p:nvPr>
        </p:nvSpPr>
        <p:spPr/>
        <p:txBody>
          <a:bodyPr/>
          <a:lstStyle/>
          <a:p>
            <a:endParaRPr lang="en-US"/>
          </a:p>
        </p:txBody>
      </p:sp>
      <p:sp>
        <p:nvSpPr>
          <p:cNvPr id="4" name="Rectangle 3">
            <a:extLst>
              <a:ext uri="{FF2B5EF4-FFF2-40B4-BE49-F238E27FC236}">
                <a16:creationId xmlns:a16="http://schemas.microsoft.com/office/drawing/2014/main" id="{3C342C19-608D-459A-B3AA-89067C28540F}"/>
              </a:ext>
            </a:extLst>
          </p:cNvPr>
          <p:cNvSpPr/>
          <p:nvPr/>
        </p:nvSpPr>
        <p:spPr>
          <a:xfrm>
            <a:off x="5574890" y="0"/>
            <a:ext cx="6617110" cy="6858000"/>
          </a:xfrm>
          <a:prstGeom prst="rect">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00" b="1" dirty="0">
                <a:solidFill>
                  <a:schemeClr val="bg1"/>
                </a:solidFill>
                <a:effectLst>
                  <a:outerShdw blurRad="38100" dist="38100" dir="2700000" algn="tl">
                    <a:srgbClr val="000000">
                      <a:alpha val="43137"/>
                    </a:srgbClr>
                  </a:outerShdw>
                </a:effectLst>
              </a:rPr>
              <a:t>6 Humble yourselves, therefore, under God’s mighty hand, that he may lift you up in due time. 7 Cast all your </a:t>
            </a:r>
            <a:r>
              <a:rPr lang="en-US" sz="3600" b="1" u="sng" dirty="0">
                <a:solidFill>
                  <a:srgbClr val="FF0000"/>
                </a:solidFill>
                <a:effectLst>
                  <a:outerShdw blurRad="38100" dist="38100" dir="2700000" algn="tl">
                    <a:srgbClr val="000000">
                      <a:alpha val="43137"/>
                    </a:srgbClr>
                  </a:outerShdw>
                </a:effectLst>
              </a:rPr>
              <a:t>anxiety</a:t>
            </a:r>
            <a:r>
              <a:rPr lang="en-US" sz="3600" b="1" dirty="0">
                <a:solidFill>
                  <a:schemeClr val="bg1"/>
                </a:solidFill>
                <a:effectLst>
                  <a:outerShdw blurRad="38100" dist="38100" dir="2700000" algn="tl">
                    <a:srgbClr val="000000">
                      <a:alpha val="43137"/>
                    </a:srgbClr>
                  </a:outerShdw>
                </a:effectLst>
              </a:rPr>
              <a:t> on him because he cares for you.</a:t>
            </a:r>
          </a:p>
          <a:p>
            <a:pPr algn="ctr"/>
            <a:endParaRPr lang="en-US" sz="3200" b="1" dirty="0">
              <a:effectLst>
                <a:outerShdw blurRad="38100" dist="38100" dir="2700000" algn="tl">
                  <a:srgbClr val="000000">
                    <a:alpha val="43137"/>
                  </a:srgbClr>
                </a:outerShdw>
              </a:effectLst>
            </a:endParaRPr>
          </a:p>
          <a:p>
            <a:pPr algn="ctr"/>
            <a:endParaRPr lang="en-US" sz="3200" b="1" dirty="0">
              <a:effectLst>
                <a:outerShdw blurRad="38100" dist="38100" dir="2700000" algn="tl">
                  <a:srgbClr val="000000">
                    <a:alpha val="43137"/>
                  </a:srgbClr>
                </a:outerShdw>
              </a:effectLst>
            </a:endParaRPr>
          </a:p>
          <a:p>
            <a:pPr algn="r"/>
            <a:r>
              <a:rPr lang="en-US" sz="3200" b="1" dirty="0">
                <a:effectLst>
                  <a:outerShdw blurRad="38100" dist="38100" dir="2700000" algn="tl">
                    <a:srgbClr val="000000">
                      <a:alpha val="43137"/>
                    </a:srgbClr>
                  </a:outerShdw>
                </a:effectLst>
              </a:rPr>
              <a:t>(1 Peter 5:6-7)</a:t>
            </a:r>
          </a:p>
        </p:txBody>
      </p:sp>
      <p:sp>
        <p:nvSpPr>
          <p:cNvPr id="5" name="Rectangle 4">
            <a:extLst>
              <a:ext uri="{FF2B5EF4-FFF2-40B4-BE49-F238E27FC236}">
                <a16:creationId xmlns:a16="http://schemas.microsoft.com/office/drawing/2014/main" id="{89F41C66-0AB1-4683-A3A2-80929D449454}"/>
              </a:ext>
            </a:extLst>
          </p:cNvPr>
          <p:cNvSpPr/>
          <p:nvPr/>
        </p:nvSpPr>
        <p:spPr>
          <a:xfrm>
            <a:off x="0" y="0"/>
            <a:ext cx="5574890" cy="6858000"/>
          </a:xfrm>
          <a:prstGeom prst="rect">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rPr>
              <a:t>It’s okay to ask for </a:t>
            </a:r>
            <a:r>
              <a:rPr lang="en-US" sz="4800" b="1" u="sng" dirty="0">
                <a:effectLst>
                  <a:outerShdw blurRad="38100" dist="38100" dir="2700000" algn="tl">
                    <a:srgbClr val="000000">
                      <a:alpha val="43137"/>
                    </a:srgbClr>
                  </a:outerShdw>
                </a:effectLst>
              </a:rPr>
              <a:t>help</a:t>
            </a:r>
            <a:r>
              <a:rPr lang="en-US" sz="4800" b="1"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2624148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5AC49-7269-4DD4-B523-AE9AF98B90E8}"/>
              </a:ext>
            </a:extLst>
          </p:cNvPr>
          <p:cNvSpPr>
            <a:spLocks noGrp="1"/>
          </p:cNvSpPr>
          <p:nvPr>
            <p:ph type="title"/>
          </p:nvPr>
        </p:nvSpPr>
        <p:spPr/>
        <p:txBody>
          <a:bodyPr/>
          <a:lstStyle/>
          <a:p>
            <a:r>
              <a:rPr lang="en-US" dirty="0"/>
              <a:t>\</a:t>
            </a:r>
          </a:p>
        </p:txBody>
      </p:sp>
      <p:sp>
        <p:nvSpPr>
          <p:cNvPr id="3" name="Content Placeholder 2">
            <a:extLst>
              <a:ext uri="{FF2B5EF4-FFF2-40B4-BE49-F238E27FC236}">
                <a16:creationId xmlns:a16="http://schemas.microsoft.com/office/drawing/2014/main" id="{4134AB64-EE8F-4138-ADA7-72FBE05A2823}"/>
              </a:ext>
            </a:extLst>
          </p:cNvPr>
          <p:cNvSpPr>
            <a:spLocks noGrp="1"/>
          </p:cNvSpPr>
          <p:nvPr>
            <p:ph idx="1"/>
          </p:nvPr>
        </p:nvSpPr>
        <p:spPr/>
        <p:txBody>
          <a:bodyPr/>
          <a:lstStyle/>
          <a:p>
            <a:endParaRPr lang="en-US"/>
          </a:p>
        </p:txBody>
      </p:sp>
      <p:sp>
        <p:nvSpPr>
          <p:cNvPr id="4" name="Rectangle 3">
            <a:extLst>
              <a:ext uri="{FF2B5EF4-FFF2-40B4-BE49-F238E27FC236}">
                <a16:creationId xmlns:a16="http://schemas.microsoft.com/office/drawing/2014/main" id="{3C342C19-608D-459A-B3AA-89067C28540F}"/>
              </a:ext>
            </a:extLst>
          </p:cNvPr>
          <p:cNvSpPr/>
          <p:nvPr/>
        </p:nvSpPr>
        <p:spPr>
          <a:xfrm>
            <a:off x="5574890" y="0"/>
            <a:ext cx="6617110" cy="6858000"/>
          </a:xfrm>
          <a:prstGeom prst="rect">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3600" b="1" dirty="0">
                <a:solidFill>
                  <a:schemeClr val="bg1"/>
                </a:solidFill>
                <a:effectLst>
                  <a:outerShdw blurRad="38100" dist="38100" dir="2700000" algn="tl">
                    <a:srgbClr val="000000">
                      <a:alpha val="43137"/>
                    </a:srgbClr>
                  </a:outerShdw>
                </a:effectLst>
              </a:rPr>
              <a:t>2 When </a:t>
            </a:r>
            <a:r>
              <a:rPr lang="en-US" sz="3600" b="1" u="sng" dirty="0">
                <a:solidFill>
                  <a:srgbClr val="FF0000"/>
                </a:solidFill>
                <a:effectLst>
                  <a:outerShdw blurRad="38100" dist="38100" dir="2700000" algn="tl">
                    <a:srgbClr val="000000">
                      <a:alpha val="43137"/>
                    </a:srgbClr>
                  </a:outerShdw>
                </a:effectLst>
              </a:rPr>
              <a:t>pride</a:t>
            </a:r>
            <a:r>
              <a:rPr lang="en-US" sz="3600" b="1" dirty="0">
                <a:solidFill>
                  <a:schemeClr val="bg1"/>
                </a:solidFill>
                <a:effectLst>
                  <a:outerShdw blurRad="38100" dist="38100" dir="2700000" algn="tl">
                    <a:srgbClr val="000000">
                      <a:alpha val="43137"/>
                    </a:srgbClr>
                  </a:outerShdw>
                </a:effectLst>
              </a:rPr>
              <a:t> comes, then comes </a:t>
            </a:r>
            <a:r>
              <a:rPr lang="en-US" sz="3600" b="1" u="sng" dirty="0">
                <a:solidFill>
                  <a:srgbClr val="FF0000"/>
                </a:solidFill>
                <a:effectLst>
                  <a:outerShdw blurRad="38100" dist="38100" dir="2700000" algn="tl">
                    <a:srgbClr val="000000">
                      <a:alpha val="43137"/>
                    </a:srgbClr>
                  </a:outerShdw>
                </a:effectLst>
              </a:rPr>
              <a:t>disgrace</a:t>
            </a:r>
            <a:r>
              <a:rPr lang="en-US" sz="3600" b="1" dirty="0">
                <a:solidFill>
                  <a:schemeClr val="bg1"/>
                </a:solidFill>
                <a:effectLst>
                  <a:outerShdw blurRad="38100" dist="38100" dir="2700000" algn="tl">
                    <a:srgbClr val="000000">
                      <a:alpha val="43137"/>
                    </a:srgbClr>
                  </a:outerShdw>
                </a:effectLst>
              </a:rPr>
              <a:t>, but with </a:t>
            </a:r>
            <a:r>
              <a:rPr lang="en-US" sz="3600" b="1" u="sng" dirty="0">
                <a:solidFill>
                  <a:srgbClr val="FFFF00"/>
                </a:solidFill>
                <a:effectLst>
                  <a:outerShdw blurRad="38100" dist="38100" dir="2700000" algn="tl">
                    <a:srgbClr val="000000">
                      <a:alpha val="43137"/>
                    </a:srgbClr>
                  </a:outerShdw>
                </a:effectLst>
              </a:rPr>
              <a:t>humility</a:t>
            </a:r>
            <a:r>
              <a:rPr lang="en-US" sz="3600" b="1" dirty="0">
                <a:solidFill>
                  <a:schemeClr val="bg1"/>
                </a:solidFill>
                <a:effectLst>
                  <a:outerShdw blurRad="38100" dist="38100" dir="2700000" algn="tl">
                    <a:srgbClr val="000000">
                      <a:alpha val="43137"/>
                    </a:srgbClr>
                  </a:outerShdw>
                </a:effectLst>
              </a:rPr>
              <a:t> comes </a:t>
            </a:r>
            <a:r>
              <a:rPr lang="en-US" sz="3600" b="1" u="sng" dirty="0">
                <a:solidFill>
                  <a:srgbClr val="FFFF00"/>
                </a:solidFill>
                <a:effectLst>
                  <a:outerShdw blurRad="38100" dist="38100" dir="2700000" algn="tl">
                    <a:srgbClr val="000000">
                      <a:alpha val="43137"/>
                    </a:srgbClr>
                  </a:outerShdw>
                </a:effectLst>
              </a:rPr>
              <a:t>wisdom</a:t>
            </a:r>
            <a:r>
              <a:rPr lang="en-US" sz="3600" b="1" dirty="0">
                <a:solidFill>
                  <a:schemeClr val="bg1"/>
                </a:solidFill>
                <a:effectLst>
                  <a:outerShdw blurRad="38100" dist="38100" dir="2700000" algn="tl">
                    <a:srgbClr val="000000">
                      <a:alpha val="43137"/>
                    </a:srgbClr>
                  </a:outerShdw>
                </a:effectLst>
              </a:rPr>
              <a:t>.</a:t>
            </a:r>
          </a:p>
          <a:p>
            <a:pPr algn="ctr"/>
            <a:endParaRPr lang="en-US" sz="3600" b="1" dirty="0">
              <a:solidFill>
                <a:schemeClr val="bg1"/>
              </a:solidFill>
              <a:effectLst>
                <a:outerShdw blurRad="38100" dist="38100" dir="2700000" algn="tl">
                  <a:srgbClr val="000000">
                    <a:alpha val="43137"/>
                  </a:srgbClr>
                </a:outerShdw>
              </a:effectLst>
            </a:endParaRPr>
          </a:p>
          <a:p>
            <a:pPr algn="r"/>
            <a:r>
              <a:rPr lang="en-US" sz="3600" b="1" dirty="0">
                <a:solidFill>
                  <a:schemeClr val="bg1"/>
                </a:solidFill>
                <a:effectLst>
                  <a:outerShdw blurRad="38100" dist="38100" dir="2700000" algn="tl">
                    <a:srgbClr val="000000">
                      <a:alpha val="43137"/>
                    </a:srgbClr>
                  </a:outerShdw>
                </a:effectLst>
              </a:rPr>
              <a:t>(Proverbs 11:2)</a:t>
            </a:r>
          </a:p>
        </p:txBody>
      </p:sp>
      <p:sp>
        <p:nvSpPr>
          <p:cNvPr id="5" name="Rectangle 4">
            <a:extLst>
              <a:ext uri="{FF2B5EF4-FFF2-40B4-BE49-F238E27FC236}">
                <a16:creationId xmlns:a16="http://schemas.microsoft.com/office/drawing/2014/main" id="{89F41C66-0AB1-4683-A3A2-80929D449454}"/>
              </a:ext>
            </a:extLst>
          </p:cNvPr>
          <p:cNvSpPr/>
          <p:nvPr/>
        </p:nvSpPr>
        <p:spPr>
          <a:xfrm>
            <a:off x="0" y="0"/>
            <a:ext cx="5574890" cy="6858000"/>
          </a:xfrm>
          <a:prstGeom prst="rect">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rPr>
              <a:t>Would you rather be </a:t>
            </a:r>
            <a:r>
              <a:rPr lang="en-US" sz="4800" b="1" u="sng" dirty="0">
                <a:solidFill>
                  <a:srgbClr val="FFFF00"/>
                </a:solidFill>
                <a:effectLst>
                  <a:outerShdw blurRad="38100" dist="38100" dir="2700000" algn="tl">
                    <a:srgbClr val="000000">
                      <a:alpha val="43137"/>
                    </a:srgbClr>
                  </a:outerShdw>
                </a:effectLst>
              </a:rPr>
              <a:t>wise</a:t>
            </a:r>
            <a:r>
              <a:rPr lang="en-US" sz="4800" b="1" dirty="0">
                <a:effectLst>
                  <a:outerShdw blurRad="38100" dist="38100" dir="2700000" algn="tl">
                    <a:srgbClr val="000000">
                      <a:alpha val="43137"/>
                    </a:srgbClr>
                  </a:outerShdw>
                </a:effectLst>
              </a:rPr>
              <a:t> or a </a:t>
            </a:r>
            <a:r>
              <a:rPr lang="en-US" sz="4800" b="1" u="sng" dirty="0">
                <a:solidFill>
                  <a:srgbClr val="FF0000"/>
                </a:solidFill>
                <a:effectLst>
                  <a:outerShdw blurRad="38100" dist="38100" dir="2700000" algn="tl">
                    <a:srgbClr val="000000">
                      <a:alpha val="43137"/>
                    </a:srgbClr>
                  </a:outerShdw>
                </a:effectLst>
              </a:rPr>
              <a:t>disgrace</a:t>
            </a:r>
            <a:r>
              <a:rPr lang="en-US" sz="4800" b="1" dirty="0">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581491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5AC49-7269-4DD4-B523-AE9AF98B90E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134AB64-EE8F-4138-ADA7-72FBE05A2823}"/>
              </a:ext>
            </a:extLst>
          </p:cNvPr>
          <p:cNvSpPr>
            <a:spLocks noGrp="1"/>
          </p:cNvSpPr>
          <p:nvPr>
            <p:ph idx="1"/>
          </p:nvPr>
        </p:nvSpPr>
        <p:spPr/>
        <p:txBody>
          <a:bodyPr/>
          <a:lstStyle/>
          <a:p>
            <a:endParaRPr lang="en-US"/>
          </a:p>
        </p:txBody>
      </p:sp>
      <p:sp>
        <p:nvSpPr>
          <p:cNvPr id="4" name="Rectangle 3">
            <a:extLst>
              <a:ext uri="{FF2B5EF4-FFF2-40B4-BE49-F238E27FC236}">
                <a16:creationId xmlns:a16="http://schemas.microsoft.com/office/drawing/2014/main" id="{3C342C19-608D-459A-B3AA-89067C28540F}"/>
              </a:ext>
            </a:extLst>
          </p:cNvPr>
          <p:cNvSpPr/>
          <p:nvPr/>
        </p:nvSpPr>
        <p:spPr>
          <a:xfrm>
            <a:off x="1" y="-52676"/>
            <a:ext cx="6096000" cy="6910676"/>
          </a:xfrm>
          <a:prstGeom prst="rect">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7200" b="1" dirty="0">
                <a:solidFill>
                  <a:schemeClr val="bg1"/>
                </a:solidFill>
                <a:effectLst>
                  <a:outerShdw blurRad="38100" dist="38100" dir="2700000" algn="tl">
                    <a:srgbClr val="000000">
                      <a:alpha val="43137"/>
                    </a:srgbClr>
                  </a:outerShdw>
                </a:effectLst>
              </a:rPr>
              <a:t>It’s hard to fight </a:t>
            </a:r>
            <a:r>
              <a:rPr lang="en-US" sz="7200" b="1" u="sng" dirty="0">
                <a:solidFill>
                  <a:srgbClr val="FF0000"/>
                </a:solidFill>
                <a:effectLst>
                  <a:outerShdw blurRad="38100" dist="38100" dir="2700000" algn="tl">
                    <a:srgbClr val="000000">
                      <a:alpha val="43137"/>
                    </a:srgbClr>
                  </a:outerShdw>
                </a:effectLst>
              </a:rPr>
              <a:t>anxiety</a:t>
            </a:r>
            <a:r>
              <a:rPr lang="en-US" sz="7200" b="1" dirty="0">
                <a:solidFill>
                  <a:schemeClr val="bg1"/>
                </a:solidFill>
                <a:effectLst>
                  <a:outerShdw blurRad="38100" dist="38100" dir="2700000" algn="tl">
                    <a:srgbClr val="000000">
                      <a:alpha val="43137"/>
                    </a:srgbClr>
                  </a:outerShdw>
                </a:effectLst>
              </a:rPr>
              <a:t>, but you can fight </a:t>
            </a:r>
            <a:r>
              <a:rPr lang="en-US" sz="7200" b="1" u="sng" dirty="0">
                <a:solidFill>
                  <a:srgbClr val="FF0000"/>
                </a:solidFill>
                <a:effectLst>
                  <a:outerShdw blurRad="38100" dist="38100" dir="2700000" algn="tl">
                    <a:srgbClr val="000000">
                      <a:alpha val="43137"/>
                    </a:srgbClr>
                  </a:outerShdw>
                </a:effectLst>
              </a:rPr>
              <a:t>pride</a:t>
            </a:r>
            <a:r>
              <a:rPr lang="en-US" sz="7200" b="1" dirty="0">
                <a:solidFill>
                  <a:schemeClr val="bg1"/>
                </a:solidFill>
                <a:effectLst>
                  <a:outerShdw blurRad="38100" dist="38100" dir="2700000" algn="tl">
                    <a:srgbClr val="000000">
                      <a:alpha val="43137"/>
                    </a:srgbClr>
                  </a:outerShdw>
                </a:effectLst>
              </a:rPr>
              <a:t>.</a:t>
            </a:r>
            <a:endParaRPr lang="en-US" sz="6600" b="1" dirty="0">
              <a:effectLst>
                <a:outerShdw blurRad="38100" dist="38100" dir="2700000" algn="tl">
                  <a:srgbClr val="000000">
                    <a:alpha val="43137"/>
                  </a:srgbClr>
                </a:outerShdw>
              </a:effectLst>
            </a:endParaRPr>
          </a:p>
        </p:txBody>
      </p:sp>
      <p:sp>
        <p:nvSpPr>
          <p:cNvPr id="5" name="Rectangle 4">
            <a:extLst>
              <a:ext uri="{FF2B5EF4-FFF2-40B4-BE49-F238E27FC236}">
                <a16:creationId xmlns:a16="http://schemas.microsoft.com/office/drawing/2014/main" id="{C0B5336F-6A49-E7E0-6C61-BCFCF7FD3A39}"/>
              </a:ext>
            </a:extLst>
          </p:cNvPr>
          <p:cNvSpPr/>
          <p:nvPr/>
        </p:nvSpPr>
        <p:spPr>
          <a:xfrm>
            <a:off x="6096001" y="-52676"/>
            <a:ext cx="6096000" cy="6910676"/>
          </a:xfrm>
          <a:prstGeom prst="rect">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7200" b="1" dirty="0">
                <a:solidFill>
                  <a:schemeClr val="bg1"/>
                </a:solidFill>
                <a:effectLst>
                  <a:outerShdw blurRad="38100" dist="38100" dir="2700000" algn="tl">
                    <a:srgbClr val="000000">
                      <a:alpha val="43137"/>
                    </a:srgbClr>
                  </a:outerShdw>
                </a:effectLst>
              </a:rPr>
              <a:t>If you rid yourself of </a:t>
            </a:r>
            <a:r>
              <a:rPr lang="en-US" sz="7200" b="1" u="sng" dirty="0">
                <a:solidFill>
                  <a:srgbClr val="FF0000"/>
                </a:solidFill>
                <a:effectLst>
                  <a:outerShdw blurRad="38100" dist="38100" dir="2700000" algn="tl">
                    <a:srgbClr val="000000">
                      <a:alpha val="43137"/>
                    </a:srgbClr>
                  </a:outerShdw>
                </a:effectLst>
              </a:rPr>
              <a:t>pride</a:t>
            </a:r>
            <a:r>
              <a:rPr lang="en-US" sz="7200" b="1" dirty="0">
                <a:solidFill>
                  <a:schemeClr val="bg1"/>
                </a:solidFill>
                <a:effectLst>
                  <a:outerShdw blurRad="38100" dist="38100" dir="2700000" algn="tl">
                    <a:srgbClr val="000000">
                      <a:alpha val="43137"/>
                    </a:srgbClr>
                  </a:outerShdw>
                </a:effectLst>
              </a:rPr>
              <a:t>, you will help with your </a:t>
            </a:r>
            <a:r>
              <a:rPr lang="en-US" sz="7200" b="1" u="sng" dirty="0">
                <a:solidFill>
                  <a:srgbClr val="FF0000"/>
                </a:solidFill>
                <a:effectLst>
                  <a:outerShdw blurRad="38100" dist="38100" dir="2700000" algn="tl">
                    <a:srgbClr val="000000">
                      <a:alpha val="43137"/>
                    </a:srgbClr>
                  </a:outerShdw>
                </a:effectLst>
              </a:rPr>
              <a:t>anxiety</a:t>
            </a:r>
            <a:r>
              <a:rPr lang="en-US" sz="7200" b="1" dirty="0">
                <a:solidFill>
                  <a:schemeClr val="bg1"/>
                </a:solidFill>
                <a:effectLst>
                  <a:outerShdw blurRad="38100" dist="38100" dir="2700000" algn="tl">
                    <a:srgbClr val="000000">
                      <a:alpha val="43137"/>
                    </a:srgbClr>
                  </a:outerShdw>
                </a:effectLst>
              </a:rPr>
              <a:t>.</a:t>
            </a:r>
            <a:endParaRPr lang="en-US" sz="66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42354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85AC49-7269-4DD4-B523-AE9AF98B90E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134AB64-EE8F-4138-ADA7-72FBE05A2823}"/>
              </a:ext>
            </a:extLst>
          </p:cNvPr>
          <p:cNvSpPr>
            <a:spLocks noGrp="1"/>
          </p:cNvSpPr>
          <p:nvPr>
            <p:ph idx="1"/>
          </p:nvPr>
        </p:nvSpPr>
        <p:spPr/>
        <p:txBody>
          <a:bodyPr/>
          <a:lstStyle/>
          <a:p>
            <a:endParaRPr lang="en-US"/>
          </a:p>
        </p:txBody>
      </p:sp>
      <p:sp>
        <p:nvSpPr>
          <p:cNvPr id="4" name="Rectangle 3">
            <a:extLst>
              <a:ext uri="{FF2B5EF4-FFF2-40B4-BE49-F238E27FC236}">
                <a16:creationId xmlns:a16="http://schemas.microsoft.com/office/drawing/2014/main" id="{3C342C19-608D-459A-B3AA-89067C28540F}"/>
              </a:ext>
            </a:extLst>
          </p:cNvPr>
          <p:cNvSpPr/>
          <p:nvPr/>
        </p:nvSpPr>
        <p:spPr>
          <a:xfrm>
            <a:off x="5366084" y="0"/>
            <a:ext cx="6825916" cy="6858000"/>
          </a:xfrm>
          <a:prstGeom prst="rect">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r>
              <a:rPr lang="en-US" sz="5400" b="1" dirty="0">
                <a:solidFill>
                  <a:prstClr val="white"/>
                </a:solidFill>
                <a:effectLst>
                  <a:outerShdw blurRad="38100" dist="38100" dir="2700000" algn="tl">
                    <a:srgbClr val="000000">
                      <a:alpha val="43137"/>
                    </a:srgbClr>
                  </a:outerShdw>
                </a:effectLst>
              </a:rPr>
              <a:t>2.) Wearing Pride Leads To </a:t>
            </a:r>
            <a:r>
              <a:rPr lang="en-US" sz="5400" b="1" u="sng" dirty="0">
                <a:solidFill>
                  <a:srgbClr val="FF0000"/>
                </a:solidFill>
                <a:effectLst>
                  <a:outerShdw blurRad="38100" dist="38100" dir="2700000" algn="tl">
                    <a:srgbClr val="000000">
                      <a:alpha val="43137"/>
                    </a:srgbClr>
                  </a:outerShdw>
                </a:effectLst>
              </a:rPr>
              <a:t>Sin</a:t>
            </a:r>
          </a:p>
        </p:txBody>
      </p:sp>
      <p:pic>
        <p:nvPicPr>
          <p:cNvPr id="6" name="Content Placeholder 4">
            <a:extLst>
              <a:ext uri="{FF2B5EF4-FFF2-40B4-BE49-F238E27FC236}">
                <a16:creationId xmlns:a16="http://schemas.microsoft.com/office/drawing/2014/main" id="{B2735E6C-F354-86D0-00F5-12D2C066466E}"/>
              </a:ext>
            </a:extLst>
          </p:cNvPr>
          <p:cNvPicPr>
            <a:picLocks noChangeAspect="1"/>
          </p:cNvPicPr>
          <p:nvPr/>
        </p:nvPicPr>
        <p:blipFill rotWithShape="1">
          <a:blip r:embed="rId3"/>
          <a:srcRect t="9050" b="15950"/>
          <a:stretch/>
        </p:blipFill>
        <p:spPr>
          <a:xfrm>
            <a:off x="-101407" y="10"/>
            <a:ext cx="5467491" cy="6857990"/>
          </a:xfrm>
          <a:prstGeom prst="rect">
            <a:avLst/>
          </a:prstGeom>
        </p:spPr>
      </p:pic>
      <p:sp>
        <p:nvSpPr>
          <p:cNvPr id="9" name="Rectangle 8">
            <a:extLst>
              <a:ext uri="{FF2B5EF4-FFF2-40B4-BE49-F238E27FC236}">
                <a16:creationId xmlns:a16="http://schemas.microsoft.com/office/drawing/2014/main" id="{B14C7BB1-9CB2-8164-CC67-A8F2036EFBB0}"/>
              </a:ext>
            </a:extLst>
          </p:cNvPr>
          <p:cNvSpPr/>
          <p:nvPr/>
        </p:nvSpPr>
        <p:spPr>
          <a:xfrm>
            <a:off x="-101408" y="2921168"/>
            <a:ext cx="5467491" cy="101566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w="0"/>
                <a:solidFill>
                  <a:prstClr val="black"/>
                </a:solidFill>
                <a:effectLst>
                  <a:outerShdw blurRad="38100" dist="19050" dir="2700000" algn="tl" rotWithShape="0">
                    <a:prstClr val="black">
                      <a:alpha val="40000"/>
                    </a:prstClr>
                  </a:outerShdw>
                </a:effectLst>
                <a:highlight>
                  <a:srgbClr val="FFFF00"/>
                </a:highlight>
                <a:uLnTx/>
                <a:uFillTx/>
                <a:latin typeface="Calibri" panose="020F0502020204030204"/>
                <a:ea typeface="+mn-ea"/>
                <a:cs typeface="+mn-cs"/>
              </a:rPr>
              <a:t>Humility</a:t>
            </a:r>
          </a:p>
        </p:txBody>
      </p:sp>
    </p:spTree>
    <p:extLst>
      <p:ext uri="{BB962C8B-B14F-4D97-AF65-F5344CB8AC3E}">
        <p14:creationId xmlns:p14="http://schemas.microsoft.com/office/powerpoint/2010/main" val="327884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693</Words>
  <Application>Microsoft Office PowerPoint</Application>
  <PresentationFormat>Widescreen</PresentationFormat>
  <Paragraphs>90</Paragraphs>
  <Slides>18</Slides>
  <Notes>15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Calibri Light</vt:lpstr>
      <vt:lpstr>Office Theme</vt:lpstr>
      <vt:lpstr>PowerPoint Presentation</vt:lpstr>
      <vt:lpstr>PowerPoint Presentation</vt:lpstr>
      <vt:lpstr>\</vt:lpstr>
      <vt:lpstr>PowerPoint Presentation</vt:lpstr>
      <vt:lpstr>\</vt:lpstr>
      <vt:lpstr>\</vt:lpstr>
      <vt:lpstr>\</vt:lpstr>
      <vt:lpstr>PowerPoint Presentation</vt:lpstr>
      <vt:lpstr>PowerPoint Presentation</vt:lpstr>
      <vt:lpstr>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miller</dc:creator>
  <cp:lastModifiedBy>chris miller</cp:lastModifiedBy>
  <cp:revision>5</cp:revision>
  <dcterms:created xsi:type="dcterms:W3CDTF">2020-02-06T03:31:31Z</dcterms:created>
  <dcterms:modified xsi:type="dcterms:W3CDTF">2022-10-10T22:39:45Z</dcterms:modified>
</cp:coreProperties>
</file>